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/ p p t / m e d i a / i m a g e 1 . p n g "   T y p e = " h t t p : / / s c h e m a s . o p e n x m l f o r m a t s . o r g / o f f i c e D o c u m e n t / 2 0 0 6 / r e l a t i o n s h i p s / i m a g e " / > < R e l a t i o n s h i p   I d = " r I d 2 "   T a r g e t = " / p p t / m e d i a / i m a g e 2 . p n g "   T y p e = " h t t p : / / s c h e m a s . o p e n x m l f o r m a t s . o r g / o f f i c e D o c u m e n t / 2 0 0 6 / r e l a t i o n s h i p s / i m a g e " / > < R e l a t i o n s h i p   I d = " r I d 3 "   T a r g e t = " / p p t / m e d i a / i m a g e 3 . p n g "   T y p e = " h t t p : / / s c h e m a s . o p e n x m l f o r m a t s . o r g / o f f i c e D o c u m e n t / 2 0 0 6 / r e l a t i o n s h i p s / i m a g e " / > < R e l a t i o n s h i p   I d = " r I d 4 "   T a r g e t = " / p p t / m e d i a / i m a g e 4 . j p e g "   T y p e = " h t t p : / / s c h e m a s . o p e n x m l f o r m a t s . o r g / o f f i c e D o c u m e n t / 2 0 0 6 / r e l a t i o n s h i p s / i m a g e " / > < R e l a t i o n s h i p   I d = " r I d 5 "   T a r g e t = " / p p t / m e d i a / i m a g e 5 . p n g "   T y p e = " h t t p : / / s c h e m a s . o p e n x m l f o r m a t s . o r g / o f f i c e D o c u m e n t / 2 0 0 6 / r e l a t i o n s h i p s / i m a g e " / > < R e l a t i o n s h i p   I d = " r I d 6 "   T a r g e t = " p p t / m e d i a / i m g _ c c _ b l a c k . p n g "   T y p e = " h t t p : / / s c h e m a s . o p e n x m l f o r m a t s . o r g / o f f i c e D o c u m e n t / 2 0 0 6 / r e l a t i o n s h i p s / i m a g e " / > < R e l a t i o n s h i p   I d = " r I d 7 "   T a r g e t = " p p t / p r e s e n t a t i o n . x m l "   T y p e = " h t t p : / / s c h e m a s . o p e n x m l f o r m a t s . o r g / o f f i c e D o c u m e n t / 2 0 0 6 / r e l a t i o n s h i p s / o f f i c e D o c u m e n t " / > < R e l a t i o n s h i p   I d = " r I d 8 "   T a r g e t = " d o c P r o p s / c o r e . x m l "   T y p e = " h t t p : / / s c h e m a s . o p e n x m l f o r m a t s . o r g / p a c k a g e / 2 0 0 6 / r e l a t i o n s h i p s / m e t a d a t a / c o r e - p r o p e r t i e s " / > < R e l a t i o n s h i p   I d = " r I d 9 "   T a r g e t = " d o c P r o p s / a p p . x m l "   T y p e = " h t t p : / / s c h e m a s . o p e n x m l f o r m a t s . o r g / o f f i c e D o c u m e n t / 2 0 0 6 / r e l a t i o n s h i p s / e x t e n d e d - p r o p e r t i e s " / > < / R e l a t i o n s h i p s >
</file>

<file path=ppt/presentation.xml>�� < ? x m l   v e r s i o n = " 1 . 0 "   e n c o d i n g = " U T F - 1 6 " ? > < p : p r e s e n t a t i o n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e m b e d T r u e T y p e F o n t s = " 1 "   s a v e S u b s e t F o n t s = " 1 " > < p : s l d M a s t e r I d L s t > < p : s l d M a s t e r I d   i d = " 2 1 4 7 4 8 3 6 4 8 "   r : i d = " r I d 1 " / > < / p : s l d M a s t e r I d L s t > < p : n o t e s M a s t e r I d L s t > < p : n o t e s M a s t e r I d   r : i d = " r I d 3 " / > < / p : n o t e s M a s t e r I d L s t > < p : s l d I d L s t > < p : s l d I d   i d = " 2 5 6 "   r : i d = " r I d 5 " / > < / p : s l d I d L s t > < p : s l d S z   c x = " 1 2 1 9 2 0 0 0 "   c y = " 6 8 5 8 0 0 0 "   t y p e = " c u s t o m " / > < p : n o t e s S z   c x = " 1 2 1 9 2 0 0 0 "   c y = " 6 8 5 8 0 0 0 " / > < p : e m b e d d e d F o n t L s t / > < p : c u s t D a t a L s t / > < p : d e f a u l t T e x t S t y l e > < a : d e f P P r > < a : d e f R P r   l a n g = " e n - U S " / > < / a : d e f P P r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d e f a u l t T e x t S t y l e > < / p : p r e s e n t a t i o n >
</file>

<file path=ppt/presProps.xml>�� < ? x m l   v e r s i o n = " 1 . 0 "   e n c o d i n g = " U T F - 1 6 " ? > < p : p r e s e n t a t i o n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s h o w P r   s h o w N a r r a t i o n = " 1 " > < p : s l d A l l / > < / p : s h o w P r > < / p : p r e s e n t a t i o n P r >
</file>

<file path=ppt/tableStyles.xml>�� < ? x m l   v e r s i o n = " 1 . 0 "   e n c o d i n g = " U T F - 1 6 " ? > < a : t b l S t y l e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d e f = " { 5 C 2 2 5 4 4 A - 7 E E 6 - 4 3 4 2 - B 0 4 8 - 8 5 B D C 9 F D 1 C 3 A } " / >
</file>

<file path=ppt/viewProps.xml>�� < ? x m l   v e r s i o n = " 1 . 0 "   e n c o d i n g = " U T F - 1 6 " ? > < p : v i e w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n o r m a l V i e w P r   s h o w O u t l i n e I c o n s = " f a l s e " > < p : r e s t o r e d L e f t   s z = " 1 5 6 2 0 " / > < p : r e s t o r e d T o p   s z = " 9 4 6 6 0 " / > < / p : n o r m a l V i e w P r > < p : s l i d e V i e w P r > < p : c S l d V i e w P r > < p : c V i e w P r   v a r S c a l e = " t r u e " > < p : s c a l e > < a : s x   d = " 1 0 0 "   n = " 7 3 " / > < a : s y   d = " 1 0 0 "   n = " 7 3 " / > < / p : s c a l e > < p : o r i g i n   x = " - 1 1 1 0 "   y = " - 1 0 2 " / > < / p : c V i e w P r > < p : g u i d e L s t > < p : g u i d e   o r i e n t = " h o r z "   p o s = " 2 1 6 0 " / > < p : g u i d e   p o s = " 2 8 8 0 " / > < / p : g u i d e L s t > < / p : c S l d V i e w P r > < / p : s l i d e V i e w P r > < p : n o t e s T e x t V i e w P r > < p : c V i e w P r > < p : s c a l e > < a : s x   d = " 1 0 0 "   n = " 1 0 0 " / > < a : s y   d = " 1 0 0 "   n = " 1 0 0 " / > < / p : s c a l e > < p : o r i g i n   x = " 0 "   y = " 0 " / > < / p : c V i e w P r > < / p : n o t e s T e x t V i e w P r > < p : g r i d S p a c i n g   c x = " 7 8 0 2 8 8 0 0 "   c y = " 7 8 0 2 8 8 0 0 " / > < / p : v i e w P r >
</file>

<file path=ppt/_rels/presentation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s l i d e M a s t e r s / s l i d e M a s t e r 1 . x m l "   T y p e = " h t t p : / / s c h e m a s . o p e n x m l f o r m a t s . o r g / o f f i c e D o c u m e n t / 2 0 0 6 / r e l a t i o n s h i p s / s l i d e M a s t e r " / > < R e l a t i o n s h i p   I d = " r I d 2 "   T a r g e t = " t h e m e / t h e m e 1 . x m l "   T y p e = " h t t p : / / s c h e m a s . o p e n x m l f o r m a t s . o r g / o f f i c e D o c u m e n t / 2 0 0 6 / r e l a t i o n s h i p s / t h e m e " / > < R e l a t i o n s h i p   I d = " r I d 3 "   T a r g e t = "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4 "   T a r g e t = " t h e m e / t h e m e 2 . x m l "   T y p e = " h t t p : / / s c h e m a s . o p e n x m l f o r m a t s . o r g / o f f i c e D o c u m e n t / 2 0 0 6 / r e l a t i o n s h i p s / t h e m e " / > < R e l a t i o n s h i p   I d = " r I d 5 "   T a r g e t = " s l i d e s / s l i d e 1 . x m l "   T y p e = " h t t p : / / s c h e m a s . o p e n x m l f o r m a t s . o r g / o f f i c e D o c u m e n t / 2 0 0 6 / r e l a t i o n s h i p s / s l i d e " / > < R e l a t i o n s h i p   I d = " r I d 6 "   T a r g e t = " t a b l e S t y l e s . x m l "   T y p e = " h t t p : / / s c h e m a s . o p e n x m l f o r m a t s . o r g / o f f i c e D o c u m e n t / 2 0 0 6 / r e l a t i o n s h i p s / t a b l e S t y l e s " / > < R e l a t i o n s h i p   I d = " r I d 7 "   T a r g e t = " p r e s P r o p s . x m l "   T y p e = " h t t p : / / s c h e m a s . o p e n x m l f o r m a t s . o r g / o f f i c e D o c u m e n t / 2 0 0 6 / r e l a t i o n s h i p s / p r e s P r o p s " / > < R e l a t i o n s h i p   I d = " r I d 8 "   T a r g e t = " v i e w P r o p s . x m l "   T y p e = " h t t p : / / s c h e m a s . o p e n x m l f o r m a t s . o r g / o f f i c e D o c u m e n t / 2 0 0 6 / r e l a t i o n s h i p s / v i e w P r o p s " / > < / R e l a t i o n s h i p s >
</file>

<file path=ppt/notesMasters/_rels/notes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t h e m e / t h e m e 2 . x m l "   T y p e = " h t t p : / / s c h e m a s . o p e n x m l f o r m a t s . o r g / o f f i c e D o c u m e n t / 2 0 0 6 / r e l a t i o n s h i p s / t h e m e " / > < / R e l a t i o n s h i p s >
</file>

<file path=ppt/notesMasters/notesMaster1.xml>�� < ? x m l   v e r s i o n = " 1 . 0 "   e n c o d i n g = " U T F - 1 6 " ? > < p : n o t e s M a s t e r   x m l n s : a = " h t t p : / / s c h e m a s . o p e n x m l f o r m a t s . o r g / d r a w i n g m l / 2 0 0 6 / m a i n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> < p : c S l d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H e a d e r   P l a c e h o l d e r   1 " / > < p : c N v S p P r > < a : s p L o c k s   n o G r p = " 1 " / > < / p : c N v S p P r > < p : n v P r > < p : p h   s z = " q u a r t e r "   t y p e = " h d r " / > < / p : n v P r > < / p : n v S p P r > < p : s p P r > < a : x f r m > < a : o f f   x = " 0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3 "   n a m e = " D a t e   P l a c e h o l d e r   2 " / > < p : c N v S p P r > < a : s p L o c k s   n o G r p = " 1 " / > < / p : c N v S p P r > < p : n v P r > < p : p h   i d x = " 1 "   t y p e = " d t " / > < / p : n v P r > < / p : n v S p P r > < p : s p P r > < a : x f r m > < a : o f f   x = " 3 8 8 4 6 1 3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4 4 B 6 5 4 5 9 - 4 C 0 1 - 9 2 4 8 - B D A A - F 2 8 5 9 1 F A F 6 F 5 } "   t y p e = " d a t e t i m e F i g u r e O u t " > < a : r P r   l a n g = " e n - U S "   s m t C l e a n = " 0 " / > < a : t > 4 / 4 / 1 7 < / a : t > < / a : f l d > < a : e n d P a r a R P r   l a n g = " e n - U S " / > < / a : p > < / p : t x B o d y > < / p : s p > < p : s p > < p : n v S p P r > < p : c N v P r   i d = " 4 "   n a m e = " S l i d e   I m a g e   P l a c e h o l d e r   3 " / > < p : c N v S p P r > < a : s p L o c k s   n o C h a n g e A s p e c t = " 1 "   n o G r p = " 1 "   n o R o t = " 1 " / > < / p : c N v S p P r > < p : n v P r > < p : p h   i d x = " 2 "   t y p e = " s l d I m g " / > < / p : n v P r > < / p : n v S p P r > < p : s p P r > < a : x f r m > < a : o f f   x = " 6 8 5 8 0 0 "   y = " 1 1 4 3 0 0 0 " / > < a : e x t   c x = " 5 4 8 6 4 0 0 "   c y = " 3 0 8 6 1 0 0 " / > < / a : x f r m > < a : p r s t G e o m   p r s t = " r e c t " > < a : a v L s t / > < / a : p r s t G e o m > < a : n o F i l l / > < a : l n   w = " 1 2 7 0 0 " > < a : s o l i d F i l l > < a : p r s t C l r   v a l = " b l a c k " / > < / a : s o l i d F i l l > < / a : l n > < / p : s p P r > < p : t x B o d y > < a : b o d y P r   a n c h o r = " c t r "   b I n s = " 4 5 7 2 0 "   l I n s = " 9 1 4 4 0 "   r I n s = " 9 1 4 4 0 "   r t l C o l = " 0 "   t I n s = " 4 5 7 2 0 "   v e r t = " h o r z " / > < a : l s t S t y l e / > < a : p > < a : e n d P a r a R P r   l a n g = " e n - U S " / > < / a : p > < / p : t x B o d y > < / p : s p > < p : s p > < p : n v S p P r > < p : c N v P r   i d = " 5 "   n a m e = " N o t e s   P l a c e h o l d e r   4 " / > < p : c N v S p P r > < a : s p L o c k s   n o G r p = " 1 " / > < / p : c N v S p P r > < p : n v P r > < p : p h   i d x = " 3 "   s z = " q u a r t e r "   t y p e = " b o d y " / > < / p : n v P r > < / p : n v S p P r > < p : s p P r > < a : x f r m > < a : o f f   x = " 6 8 5 8 0 0 "   y = " 4 4 0 0 5 5 0 " / > < a : e x t   c x = " 5 4 8 6 4 0 0 "   c y = " 3 6 0 0 4 5 0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/ > < a : p > < a : p P r   l v l = " 0 " / > < a : r > < a : r P r   l a n g = " e n - U S "   s m t C l e a n = " 0 " / > < a : t > C l i c k   t o   e d i t   M a s t e r   t e x t   s t y l e s < / a : t > < / a : r > < / a : p > < a : p > < a : p P r   l v l = " 1 " / > < a : r > < a : r P r   l a n g = " e n - U S "   s m t C l e a n = " 0 " / > < a : t > S e c o n d   l e v e l < / a : t > < / a : r > < / a : p > < a : p > < a : p P r   l v l = " 2 " / > < a : r > < a : r P r   l a n g = " e n - U S "   s m t C l e a n = " 0 " / > < a : t > T h i r d   l e v e l < / a : t > < / a : r > < / a : p > < a : p > < a : p P r   l v l = " 3 " / > < a : r > < a : r P r   l a n g = " e n - U S "   s m t C l e a n = " 0 " / > < a : t > F o u r t h   l e v e l < / a : t > < / a : r > < / a : p > < a : p > < a : p P r   l v l = " 4 " / > < a : r > < a : r P r   l a n g = " e n - U S "   s m t C l e a n = " 0 " / > < a : t > F i f t h   l e v e l < / a : t > < / a : r > < a : e n d P a r a R P r   l a n g = " e n - U S " / > < / a : p > < / p : t x B o d y > < / p : s p > < p : s p > < p : n v S p P r > < p : c N v P r   i d = " 6 "   n a m e = " F o o t e r   P l a c e h o l d e r   5 " / > < p : c N v S p P r > < a : s p L o c k s   n o G r p = " 1 " / > < / p : c N v S p P r > < p : n v P r > < p : p h   i d x = " 4 "   s z = " q u a r t e r "   t y p e = " f t r " / > < / p : n v P r > < / p : n v S p P r > < p : s p P r > < a : x f r m > < a : o f f   x = " 0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7 "   n a m e = " S l i d e   N u m b e r   P l a c e h o l d e r   6 " / > < p : c N v S p P r > < a : s p L o c k s   n o G r p = " 1 " / > < / p : c N v S p P r > < p : n v P r > < p : p h   i d x = " 5 "   s z = " q u a r t e r "   t y p e = " s l d N u m " / > < / p : n v P r > < / p : n v S p P r > < p : s p P r > < a : x f r m > < a : o f f   x = " 3 8 8 4 6 1 3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6 9 3 2 7 0 4 2 - 6 B 6 1 - B 1 4 8 - 8 4 8 5 - 8 B B B F A A 1 3 D 2 4 } "   t y p e = " s l i d e n u m " > < a : r P r   l a n g = " e n - U S "   s m t C l e a n = " 0 " / > < a : t > 9 # : < / a : t > < / a : f l d > < a : e n d P a r a R P r   l a n g = " e n - U S " / > < / a : p > < / p : t x B o d y > < / p : s p > < / p : s p T r e e > < p : e x t L s t > < p : e x t   u r i = " { B B 9 6 2 C 8 B - B 1 4 F - 4 D 9 7 - A F 6 5 - F 5 3 4 4 C B 8 A C 3 E } " > < p 1 4 : c r e a t i o n I d   x m l n s : p 1 4 = " h t t p : / / s c h e m a s . m i c r o s o f t . c o m / o f f i c e / p o w e r p o i n t / 2 0 1 0 / m a i n "   v a l = " 1 0 8 0 3 2 1 1 3 8 " / > < / p : e x t > < / p : e x t L s t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n o t e s S t y l e > < a : l v l 1 p P r   a l g n = " l "   d e f T a b S z = " 9 1 4 4 0 0 "   e a L n B r k = " 1 "   h a n g i n g P u n c t = " 1 "   l a t i n L n B r k = " 0 "   m a r L = "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1 p P r > < a : l v l 2 p P r   a l g n = " l "   d e f T a b S z = " 9 1 4 4 0 0 "   e a L n B r k = " 1 "   h a n g i n g P u n c t = " 1 "   l a t i n L n B r k = " 0 "   m a r L = " 4 5 7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2 p P r > < a : l v l 3 p P r   a l g n = " l "   d e f T a b S z = " 9 1 4 4 0 0 "   e a L n B r k = " 1 "   h a n g i n g P u n c t = " 1 "   l a t i n L n B r k = " 0 "   m a r L = " 9 1 4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3 p P r > < a : l v l 4 p P r   a l g n = " l "   d e f T a b S z = " 9 1 4 4 0 0 "   e a L n B r k = " 1 "   h a n g i n g P u n c t = " 1 "   l a t i n L n B r k = " 0 "   m a r L = " 1 3 7 1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4 p P r > < a : l v l 5 p P r   a l g n = " l "   d e f T a b S z = " 9 1 4 4 0 0 "   e a L n B r k = " 1 "   h a n g i n g P u n c t = " 1 "   l a t i n L n B r k = " 0 "   m a r L = " 1 8 2 8 8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5 p P r > < a : l v l 6 p P r   a l g n = " l "   d e f T a b S z = " 9 1 4 4 0 0 "   e a L n B r k = " 1 "   h a n g i n g P u n c t = " 1 "   l a t i n L n B r k = " 0 "   m a r L = " 2 2 8 6 0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6 p P r > < a : l v l 7 p P r   a l g n = " l "   d e f T a b S z = " 9 1 4 4 0 0 "   e a L n B r k = " 1 "   h a n g i n g P u n c t = " 1 "   l a t i n L n B r k = " 0 "   m a r L = " 2 7 4 3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7 p P r > < a : l v l 8 p P r   a l g n = " l "   d e f T a b S z = " 9 1 4 4 0 0 "   e a L n B r k = " 1 "   h a n g i n g P u n c t = " 1 "   l a t i n L n B r k = " 0 "   m a r L = " 3 2 0 0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8 p P r > < a : l v l 9 p P r   a l g n = " l "   d e f T a b S z = " 9 1 4 4 0 0 "   e a L n B r k = " 1 "   h a n g i n g P u n c t = " 1 "   l a t i n L n B r k = " 0 "   m a r L = " 3 6 5 7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9 p P r > < / p : n o t e s S t y l e > < / p : n o t e s M a s t e r > < ! - -   $ I d $   - - >
</file>

<file path=ppt/slideLayouts/_rels/slideLayout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slideLayout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" > < p : c S l d   n a m e = " T i t l e   S l i d e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0 9 C 4 8 2 7 F - B 5 F F - 4 F B 1 - 8 8 6 8 - 5 D D 3 7 4 B A 1 2 A 6 } " > < a 1 6 : c r e a t i o n I d   x m l n s : a 1 6 = " h t t p : / / s c h e m a s . m i c r o s o f t . c o m / o f f i c e / d r a w i n g / 2 0 1 0 / m a i n "   i d = " { A 2 0 0 A D 8 C - 8 C 3 A - 4 3 1 9 - 8 6 F E - 9 3 B 4 0 F F A 6 4 A 2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1 5 2 4 0 0 0 "   y = " 1 1 2 2 3 6 3 " / > < a : e x t   c x = " 9 1 4 4 0 0 0 "   c y = " 2 3 8 7 6 0 0 " / > < / a : x f r m > < / p : s p P r > < p : t x B o d y > < a : b o d y P r   a n c h o r = " b "   r t l C o l = " 0 "   v e r t = " h o r z " / > < a : l s t S t y l e > < a : l v l 1 p P r   a l g n = " c t r "   l v l = " 0 " > < a : d e f R P r   d i r t y = " 0 "   l a n g = " e n - U S "   s z = " 6 0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S u b t i t l e   2 " > < a : e x t L s t > < a : e x t   u r i = " { 3 5 3 7 2 C 2 1 - B 3 C 2 - 4 C F 5 - A F 1 D - 0 0 8 1 3 9 A F F E 9 8 } " > < a 1 6 : c r e a t i o n I d   x m l n s : a 1 6 = " h t t p : / / s c h e m a s . m i c r o s o f t . c o m / o f f i c e / d r a w i n g / 2 0 1 0 / m a i n "   i d = " { 9 E D 4 2 E B 8 - 1 B D 7 - 4 3 A 7 - A C 4 5 - 0 E 5 6 C 6 F 0 1 4 5 E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1 5 2 4 0 0 0 "   y = " 3 6 0 2 0 3 8 " / > < a : e x t   c x = " 9 1 4 4 0 0 0 "   c y = " 1 6 5 5 7 6 2 " / > < / a : x f r m > < / p : s p P r > < p : t x B o d y > < a : b o d y P r   r t l C o l = " 0 " / > < a : l s t S t y l e > < a : l v l 1 p P r   a l g n = " c t r "   i n d e n t = " 0 "   l v l = " 0 "   m a r L = " 0 " > < a : b u N o n e / > < a : d e f R P r   d i r t y = " 0 "   l a n g = " e n - U S "   s z = " 2 4 0 0 " / > < / a : l v l 1 p P r > < a : l v l 2 p P r   a l g n = " c t r "   i n d e n t = " 0 "   l v l = " 1 "   m a r L = " 4 5 7 2 0 0 " > < a : b u N o n e / > < a : d e f R P r   d i r t y = " 0 "   l a n g = " e n - U S "   s z = " 2 0 0 0 " / > < / a : l v l 2 p P r > < a : l v l 3 p P r   a l g n = " c t r "   i n d e n t = " 0 "   l v l = " 2 "   m a r L = " 9 1 4 4 0 0 " > < a : b u N o n e / > < a : d e f R P r   d i r t y = " 0 "   l a n g = " e n - U S "   s z = " 1 8 0 0 " / > < / a : l v l 3 p P r > < a : l v l 4 p P r   a l g n = " c t r "   i n d e n t = " 0 "   l v l = " 3 "   m a r L = " 1 3 7 1 6 0 0 " > < a : b u N o n e / > < a : d e f R P r   d i r t y = " 0 "   l a n g = " e n - U S "   s z = " 1 6 0 0 " / > < / a : l v l 4 p P r > < a : l v l 5 p P r   a l g n = " c t r "   i n d e n t = " 0 "   l v l = " 4 "   m a r L = " 1 8 2 8 8 0 0 " > < a : b u N o n e / > < a : d e f R P r   d i r t y = " 0 "   l a n g = " e n - U S "   s z = " 1 6 0 0 " / > < / a : l v l 5 p P r > < a : l v l 6 p P r   a l g n = " c t r "   i n d e n t = " 0 "   l v l = " 5 "   m a r L = " 2 2 8 6 0 0 0 " > < a : b u N o n e / > < a : d e f R P r   d i r t y = " 0 "   l a n g = " e n - U S "   s z = " 1 6 0 0 " / > < / a : l v l 6 p P r > < a : l v l 7 p P r   a l g n = " c t r "   i n d e n t = " 0 "   l v l = " 6 "   m a r L = " 2 7 4 3 2 0 0 " > < a : b u N o n e / > < a : d e f R P r   d i r t y = " 0 "   l a n g = " e n - U S "   s z = " 1 6 0 0 " / > < / a : l v l 7 p P r > < a : l v l 8 p P r   a l g n = " c t r "   i n d e n t = " 0 "   l v l = " 7 "   m a r L = " 3 2 0 0 4 0 0 " > < a : b u N o n e / > < a : d e f R P r   d i r t y = " 0 "   l a n g = " e n - U S "   s z = " 1 6 0 0 " / > < / a : l v l 8 p P r > < a : l v l 9 p P r   a l g n = " c t r "   i n d e n t = " 0 "   l v l = " 8 "   m a r L = " 3 6 5 7 6 0 0 " > < a : b u N o n e / > < a : d e f R P r   d i r t y = " 0 "   l a n g = " e n - U S "   s z = " 1 6 0 0 " / > < / a : l v l 9 p P r > < / a : l s t S t y l e > < a : p > < a : p P r / > < a : r > < a : r P r   d i r t y = " 0 "   l a n g = " e n - U S " / > < a : t > C l i c k   t o   e d i t   M a s t e r   s u b t i t l e   s t y l e 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3 1 0 D 1 3 F F - 1 E 6 3 - 4 3 0 D - A 0 B 7 - D F 8 F C F A 0 9 3 5 D } " > < a 1 6 : c r e a t i o n I d   x m l n s : a 1 6 = " h t t p : / / s c h e m a s . m i c r o s o f t . c o m / o f f i c e / d r a w i n g / 2 0 1 0 / m a i n "   i d = " { B 4 4 C A E B 7 - C 5 B D - 4 E 1 5 - A E D A - 4 4 A 1 A F 6 7 E 9 F F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3 3 4 0 6 5 A 4 - B 6 1 7 - 4 6 0 B - 9 9 D D - 8 D B D 6 0 A F 7 7 6 6 } "   t y p e = " d a t e t i m e 1 " > < a : t > 6 / 3 / 2 0 2 2 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9 E E 4 4 B 9 B - 3 9 0 5 - 4 D 3 A - 8 9 3 0 - A 5 5 C C 6 9 1 D 1 E 6 } " > < a 1 6 : c r e a t i o n I d   x m l n s : a 1 6 = " h t t p : / / s c h e m a s . m i c r o s o f t . c o m / o f f i c e / d r a w i n g / 2 0 1 0 / m a i n "   i d = " { 7 F 7 F 1 3 D D - 2 9 F C - 4 6 7 0 - B 3 8 6 - 7 C 2 A F B 1 D A A 7 B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3 B B 3 D A C E - 3 5 1 8 - 4 1 0 8 - 8 5 4 A - D F A A 3 7 D 0 2 D 6 A } " > < a 1 6 : c r e a t i o n I d   x m l n s : a 1 6 = " h t t p : / / s c h e m a s . m i c r o s o f t . c o m / o f f i c e / d r a w i n g / 2 0 1 0 / m a i n "   i d = " { 3 7 C 4 D 7 E 2 - A 2 4 E - 4 B 5 F - B A 1 B - 5 2 E F E 2 6 3 D 6 9 A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8 1 8 E 1 0 D - 0 2 6 C - 4 6 5 4 - 8 A 2 1 - E C A 5 F 6 0 0 4 4 D 8 } "   t y p e = " s l i d e n u m " / > < a : e n d P a r a R P r   d i r t y = " 0 "   l a n g = " e n - U S " / > < / a : p > < / p : t x B o d y > < / p : s p > < / p : s p T r e e > < p : e x t L s t > < p : e x t   u r i = " { 7 4 9 1 7 E D E - 7 A E 1 - 4 0 7 1 - A 8 8 B - 0 E C 5 4 D 5 F 9 7 8 0 } " > < p 1 4 : c r e a t i o n I d   x m l n s : p 1 4 = " h t t p : / / s c h e m a s . m i c r o s o f t . c o m / o f f i c e / p o w e r p o i n t / 2 0 1 0 / m a i n "   v a l = " 1 6 5 4 2 6 3 7 8 8 4 2 1 " / > < / p : e x t > < / p : e x t L s t > < / p : c S l d > < p : c l r M a p O v r > < a : m a s t e r C l r M a p p i n g / > < / p : c l r M a p O v r > < / p : s l d L a y o u t >
</file>

<file path=ppt/slideLayouts/slideLayout1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x " > < p : c S l d   n a m e = " T i t l e   a n d   V e r t i c a l   T e x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C F 2 A 8 2 B - D 1 7 0 - 4 3 E D - 8 E 9 1 - 3 6 B 2 4 0 7 D 3 0 8 6 } " > < a 1 6 : c r e a t i o n I d   x m l n s : a 1 6 = " h t t p : / / s c h e m a s . m i c r o s o f t . c o m / o f f i c e / d r a w i n g / 2 0 1 0 / m a i n "   i d = " { 1 4 A 6 F B 0 D - 4 6 8 5 - 4 3 5 2 - 9 4 1 5 - E A 5 C 2 3 9 C A 6 D B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E C F A 5 F E 6 - 4 5 F 6 - 4 C 2 F - B C E F - E 7 8 4 9 2 F C C B 3 1 } " > < a 1 6 : c r e a t i o n I d   x m l n s : a 1 6 = " h t t p : / / s c h e m a s . m i c r o s o f t . c o m / o f f i c e / d r a w i n g / 2 0 1 0 / m a i n "   i d = " { A E 1 F C B 1 0 - 9 B D 6 - 4 D 3 7 - 9 3 2 7 - 0 7 3 2 A A 2 D E 9 8 7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/ > < p : t x B o d y > < a : b o d y P r   r t l C o l = " 0 "   v e r t = " h o r z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6 D 5 2 3 7 1 9 - D B 6 D - 4 E 7 A - A 0 5 7 - 9 6 4 6 2 B 3 E B F 6 8 } " > < a 1 6 : c r e a t i o n I d   x m l n s : a 1 6 = " h t t p : / / s c h e m a s . m i c r o s o f t . c o m / o f f i c e / d r a w i n g / 2 0 1 0 / m a i n "   i d = " { 9 5 B D 0 6 D 1 - A 3 9 9 - 4 4 D 8 - 8 9 9 A - C 0 2 B 5 5 6 1 B 4 0 2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9 B D 1 B 9 2 E - 0 8 7 2 - 4 8 6 A - 8 5 0 0 - 0 8 2 D 6 3 4 6 3 A 2 0 } "   t y p e = " d a t e t i m e 1 " > < a : t > 6 / 3 / 2 0 2 2 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F 6 C F 9 8 0 4 - C C 7 7 - 4 8 D B - 9 7 B A - 6 7 A 8 F E E D 4 6 5 9 } " > < a 1 6 : c r e a t i o n I d   x m l n s : a 1 6 = " h t t p : / / s c h e m a s . m i c r o s o f t . c o m / o f f i c e / d r a w i n g / 2 0 1 0 / m a i n "   i d = " { C 9 6 0 5 A D 7 - 8 6 2 2 - 4 9 5 F - 9 A C 0 - 7 C 0 D 8 2 4 4 7 7 1 6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D 8 6 B 9 7 C D - 6 C 8 C - 4 3 5 7 - A 0 A 2 - 7 1 3 3 D 8 F F 5 3 5 1 } " > < a 1 6 : c r e a t i o n I d   x m l n s : a 1 6 = " h t t p : / / s c h e m a s . m i c r o s o f t . c o m / o f f i c e / d r a w i n g / 2 0 1 0 / m a i n "   i d = " { 4 2 A C 8 D 6 6 - 3 6 C 2 - 4 D 4 D - 8 6 6 7 - A 6 2 5 0 7 4 7 0 F 9 6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5 1 F 5 9 4 B 2 - 2 0 7 B - 4 2 5 0 - A 2 3 7 - 3 B A 4 4 9 0 6 4 A 6 1 } "   t y p e = " s l i d e n u m " / > < a : e n d P a r a R P r   d i r t y = " 0 "   l a n g = " e n - U S " / > < / a : p > < / p : t x B o d y > < / p : s p > < / p : s p T r e e > < p : e x t L s t > < p : e x t   u r i = " { E C A 9 7 0 2 3 - 6 3 2 0 - 4 D B 7 - B B 2 1 - D 3 B 9 3 1 8 D 2 1 1 1 } " > < p 1 4 : c r e a t i o n I d   x m l n s : p 1 4 = " h t t p : / / s c h e m a s . m i c r o s o f t . c o m / o f f i c e / p o w e r p o i n t / 2 0 1 0 / m a i n "   v a l = " 1 6 5 4 2 6 3 7 8 8 4 4 1 " / > < / p : e x t > < / p : e x t L s t > < / p : c S l d > < p : c l r M a p O v r > < a : m a s t e r C l r M a p p i n g / > < / p : c l r M a p O v r > < / p : s l d L a y o u t >
</file>

<file path=ppt/slideLayouts/slideLayout1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i t l e A n d T x " > < p : c S l d   n a m e = " V e r t i c a l   T i t l e   a n d   T e x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V e r t i c a l   T i t l e   1 " > < a : e x t L s t > < a : e x t   u r i = " { 1 A 8 7 E 2 5 4 - 5 6 2 A - 4 1 3 4 - A C C 0 - 2 D 2 6 9 A F 2 2 5 6 8 } " > < a 1 6 : c r e a t i o n I d   x m l n s : a 1 6 = " h t t p : / / s c h e m a s . m i c r o s o f t . c o m / o f f i c e / d r a w i n g / 2 0 1 0 / m a i n "   i d = " { 6 5 7 D D A 3 1 - 6 0 9 7 - 4 0 F 0 - 9 D 3 4 - 3 6 9 B 1 C 0 2 0 3 E B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7 2 4 9 0 0 "   y = " 3 6 5 1 2 5 " / > < a : e x t   c x = " 2 6 2 8 9 0 0 "   c y = " 5 8 1 1 8 3 8 " / > < / a : x f r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5 7 4 9 E 7 5 8 - 6 F 0 D - 4 9 3 6 - 8 6 A 4 - 4 9 C 3 3 0 2 5 3 E 3 0 } " > < a 1 6 : c r e a t i o n I d   x m l n s : a 1 6 = " h t t p : / / s c h e m a s . m i c r o s o f t . c o m / o f f i c e / d r a w i n g / 2 0 1 0 / m a i n "   i d = " { 1 C 6 6 F 1 8 0 - 2 D E 8 - 4 E E B - B 3 4 1 - A F 1 8 0 3 3 3 0 5 0 A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8 2 0 0 "   y = " 3 6 5 1 2 5 " / > < a : e x t   c x = " 7 7 3 4 3 0 0 "   c y = " 5 8 1 1 8 3 8 " / > < / a : x f r m > < / p : s p P r > < p : t x B o d y > < a : b o d y P r   r t l C o l = " 0 "   v e r t = " h o r z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1 5 C 9 6 D B 7 - F F 2 D - 4 0 F 2 - A C B A - B D 2 5 6 F D 2 F 3 A F } " > < a 1 6 : c r e a t i o n I d   x m l n s : a 1 6 = " h t t p : / / s c h e m a s . m i c r o s o f t . c o m / o f f i c e / d r a w i n g / 2 0 1 0 / m a i n "   i d = " { D D E 1 A A 2 3 - 7 6 B 6 - 4 2 4 C - B D 7 3 - 7 7 E 6 9 B A C 6 C F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7 F D 7 B F 9 5 - C 3 3 7 - 4 A 5 3 - 8 9 4 8 - E A 1 E 2 9 B 1 D F 4 0 } "   t y p e = " d a t e t i m e 1 " > < a : t > 6 / 3 / 2 0 2 2 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5 B 8 5 8 A 3 1 - 5 6 E 8 - 4 8 2 B - B A 0 2 - F 6 6 F B C 9 0 B E 3 9 } " > < a 1 6 : c r e a t i o n I d   x m l n s : a 1 6 = " h t t p : / / s c h e m a s . m i c r o s o f t . c o m / o f f i c e / d r a w i n g / 2 0 1 0 / m a i n "   i d = " { 0 F 2 D B 1 F 6 - 4 E 3 2 - 4 3 C F - 8 0 E A - 4 D F 1 B B 4 C D 6 0 D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C 6 A 3 2 B 8 1 - A 4 7 1 - 4 C C 3 - A 4 6 B - B 8 C 3 C A 8 0 1 F 8 F } " > < a 1 6 : c r e a t i o n I d   x m l n s : a 1 6 = " h t t p : / / s c h e m a s . m i c r o s o f t . c o m / o f f i c e / d r a w i n g / 2 0 1 0 / m a i n "   i d = " { B 1 4 0 E F C 1 - B 6 3 8 - 4 2 F 8 - B 1 E A - 5 2 7 3 E 2 3 B 4 1 6 3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E A 4 1 A D 2 4 - 5 8 8 8 - 4 E 3 C - A 6 0 E - 1 5 6 C F 3 3 B C F 7 0 } "   t y p e = " s l i d e n u m " / > < a : e n d P a r a R P r   d i r t y = " 0 "   l a n g = " e n - U S " / > < / a : p > < / p : t x B o d y > < / p : s p > < / p : s p T r e e > < p : e x t L s t > < p : e x t   u r i = " { 1 1 7 1 A C 7 F - F 3 8 4 - 4 D 7 1 - B 0 E 2 - F 3 B A 7 A E 4 F D C D } " > < p 1 4 : c r e a t i o n I d   x m l n s : p 1 4 = " h t t p : / / s c h e m a s . m i c r o s o f t . c o m / o f f i c e / p o w e r p o i n t / 2 0 1 0 / m a i n "   v a l = " 1 6 5 4 2 6 3 7 8 8 4 4 3 " / > < / p : e x t > < / p : e x t L s t > < / p : c S l d > < p : c l r M a p O v r > < a : m a s t e r C l r M a p p i n g / > < / p : c l r M a p O v r > < / p : s l d L a y o u t >
</file>

<file path=ppt/slideLayouts/slideLayout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" > < p : c S l d   n a m e = " T i t l e   a n d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4 5 8 1 6 8 6 - E 5 B 6 - 4 7 5 6 - 9 8 0 A - F F E 2 D 2 E 1 6 B 9 1 } " > < a 1 6 : c r e a t i o n I d   x m l n s : a 1 6 = " h t t p : / / s c h e m a s . m i c r o s o f t . c o m / o f f i c e / d r a w i n g / 2 0 1 0 / m a i n "   i d = " { C D C D 3 5 5 7 - B 2 C 8 - 4 8 0 D - B 2 1 8 - E 0 0 2 8 6 C B 0 F 9 B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9 C F 1 2 4 7 0 - 8 3 A 3 - 4 9 C 9 - 9 B B 2 - D 8 0 4 5 8 A 9 D 8 2 F } " > < a 1 6 : c r e a t i o n I d   x m l n s : a 1 6 = " h t t p : / / s c h e m a s . m i c r o s o f t . c o m / o f f i c e / d r a w i n g / 2 0 1 0 / m a i n "   i d = " { 3 8 6 A 6 4 0 2 - 1 0 8 8 - 4 2 5 6 - B 3 8 0 - 6 0 5 5 E 8 9 0 9 F 2 2 } " / > < / a : e x t > < / a : e x t L s t > < / p : c N v P r > < p : c N v S p P r > < a : s p L o c k s   n o G r p = " t r u e " / > < / p : c N v S p P r > < p : n v P r > < p : p h   i d x = " 1 " / > < / p : n v P r > < / p : n v S p P r > < p : s p P r /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3 0 3 9 4 6 4 8 - 2 2 1 8 - 4 9 5 7 - B 1 E 0 - 4 F E A E 6 3 1 F E E 2 } " > < a 1 6 : c r e a t i o n I d   x m l n s : a 1 6 = " h t t p : / / s c h e m a s . m i c r o s o f t . c o m / o f f i c e / d r a w i n g / 2 0 1 0 / m a i n "   i d = " { 3 9 0 8 E C 1 1 - C A C B - 4 3 9 D - A F B D - 7 F B A 4 4 4 2 7 C 0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9 E B 3 8 B D 8 - 0 7 1 7 - 4 9 F F - B 3 1 F - 7 6 B 3 D F 5 2 7 7 F 8 } "   t y p e = " d a t e t i m e 1 " > < a : t > 6 / 3 / 2 0 2 2 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0 D 1 5 0 0 3 B - 3 6 9 D - 4 8 C C - B B 9 0 - 9 1 3 F B 0 F F 6 2 B C } " > < a 1 6 : c r e a t i o n I d   x m l n s : a 1 6 = " h t t p : / / s c h e m a s . m i c r o s o f t . c o m / o f f i c e / d r a w i n g / 2 0 1 0 / m a i n "   i d = " { 5 E A B 6 4 F 6 - F 3 9 A - 4 2 9 9 - 9 0 0 D - 8 B 7 8 8 3 4 C F 8 D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A 3 3 F 0 2 E 4 - 6 8 9 4 - 4 4 B 4 - 8 4 8 3 - 0 A A 1 4 F D 5 5 F 9 2 } " > < a 1 6 : c r e a t i o n I d   x m l n s : a 1 6 = " h t t p : / / s c h e m a s . m i c r o s o f t . c o m / o f f i c e / d r a w i n g / 2 0 1 0 / m a i n "   i d = " { 4 4 6 0 D F 3 6 - 5 C 6 B - 4 A 6 C - A B 4 2 - F 6 0 0 9 7 3 C 6 0 0 1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F E 8 0 0 8 3 - 8 8 2 2 - 4 B 6 A - 9 B 8 8 - C 4 E 6 4 F 6 F A 4 5 A } "   t y p e = " s l i d e n u m " / > < a : e n d P a r a R P r   d i r t y = " 0 "   l a n g = " e n - U S " / > < / a : p > < / p : t x B o d y > < / p : s p > < / p : s p T r e e > < p : e x t L s t > < p : e x t   u r i = " { 9 9 F F A 7 5 7 - 2 2 F 5 - 4 0 0 1 - 8 7 6 9 - E 6 0 3 7 5 4 E F 2 5 A } " > < p 1 4 : c r e a t i o n I d   x m l n s : p 1 4 = " h t t p : / / s c h e m a s . m i c r o s o f t . c o m / o f f i c e / p o w e r p o i n t / 2 0 1 0 / m a i n "   v a l = " 1 6 5 4 2 6 3 7 8 8 4 2 3 " / > < / p : e x t > < / p : e x t L s t > < / p : c S l d > < p : c l r M a p O v r > < a : m a s t e r C l r M a p p i n g / > < / p : c l r M a p O v r > < / p : s l d L a y o u t >
</file>

<file path=ppt/slideLayouts/slideLayout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s e c H e a d " > < p : c S l d   n a m e = " S e c t i o n   H e a d e r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7 1 E 8 8 E 3 7 - B 5 4 9 - 4 6 6 C - 8 2 B 9 - E 9 7 D 3 A D 5 2 0 C 8 } " > < a 1 6 : c r e a t i o n I d   x m l n s : a 1 6 = " h t t p : / / s c h e m a s . m i c r o s o f t . c o m / o f f i c e / d r a w i n g / 2 0 1 0 / m a i n "   i d = " { 0 1 9 E 4 A 5 D - F E C 8 - 4 9 0 C - 8 2 1 4 - C D B A 7 3 7 A 1 8 7 A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1 8 4 9 "   y = " 1 7 0 9 7 3 8 " / > < a : e x t   c x = " 1 0 5 1 5 6 0 0 "   c y = " 2 8 5 2 7 3 7 " / > < / a : x f r m > < / p : s p P r > < p : t x B o d y > < a : b o d y P r   a n c h o r = " b "   r t l C o l = " 0 "   v e r t = " h o r z " / > < a : l s t S t y l e > < a : l v l 1 p P r   l v l = " 0 " > < a : d e f R P r   d i r t y = " 0 "   l a n g = " e n - U S "   s z = " 6 0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1 0 A 1 9 4 4 1 - C 4 D C - 4 C C 8 - 8 A 4 8 - 3 B 9 F 2 0 6 8 9 2 0 2 } " > < a 1 6 : c r e a t i o n I d   x m l n s : a 1 6 = " h t t p : / / s c h e m a s . m i c r o s o f t . c o m / o f f i c e / d r a w i n g / 2 0 1 0 / m a i n "   i d = " { 8 5 C 4 4 C 1 4 - 0 C 7 0 - 4 0 3 E - A 7 9 1 - 7 7 1 F 5 9 9 9 C 6 2 1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1 8 4 9 "   y = " 4 5 8 9 4 6 3 " / > < a : e x t   c x = " 1 0 5 1 5 6 0 0 "   c y = " 1 5 0 0 1 8 7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2 4 0 0 " > < a : s o l i d F i l l > < a : s c h e m e C l r   v a l = " t x 1 " > < a : t i n t   v a l = " 7 5 0 0 0 " / > < / a : s c h e m e C l r > < / a : s o l i d F i l l > < / a : d e f R P r > < / a : l v l 1 p P r > < a : l v l 2 p P r   i n d e n t = " 0 "   l v l = " 1 "   m a r L = " 4 5 7 2 0 0 " > < a : b u N o n e / > < a : d e f R P r   d i r t y = " 0 "   l a n g = " e n - U S "   s z = " 2 0 0 0 " > < a : s o l i d F i l l > < a : s c h e m e C l r   v a l = " t x 1 " > < a : t i n t   v a l = " 7 5 0 0 0 " / > < / a : s c h e m e C l r > < / a : s o l i d F i l l > < / a : d e f R P r > < / a : l v l 2 p P r > < a : l v l 3 p P r   i n d e n t = " 0 "   l v l = " 2 "   m a r L = " 9 1 4 4 0 0 " > < a : b u N o n e / > < a : d e f R P r   d i r t y = " 0 "   l a n g = " e n - U S "   s z = " 1 8 0 0 " > < a : s o l i d F i l l > < a : s c h e m e C l r   v a l = " t x 1 " > < a : t i n t   v a l = " 7 5 0 0 0 " / > < / a : s c h e m e C l r > < / a : s o l i d F i l l > < / a : d e f R P r > < / a : l v l 3 p P r > < a : l v l 4 p P r   i n d e n t = " 0 "   l v l = " 3 "   m a r L = " 1 3 7 1 6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4 p P r > < a : l v l 5 p P r   i n d e n t = " 0 "   l v l = " 4 "   m a r L = " 1 8 2 8 8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5 p P r > < a : l v l 6 p P r   i n d e n t = " 0 "   l v l = " 5 "   m a r L = " 2 2 8 6 0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6 p P r > < a : l v l 7 p P r   i n d e n t = " 0 "   l v l = " 6 "   m a r L = " 2 7 4 3 2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7 p P r > < a : l v l 8 p P r   i n d e n t = " 0 "   l v l = " 7 "   m a r L = " 3 2 0 0 4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8 p P r > < a : l v l 9 p P r   i n d e n t = " 0 "   l v l = " 8 "   m a r L = " 3 6 5 7 6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3 E A A B B 5 2 - 1 D 1 B - 4 1 0 9 - 8 0 3 6 - 3 C B B D 5 E C E 3 4 A } " > < a 1 6 : c r e a t i o n I d   x m l n s : a 1 6 = " h t t p : / / s c h e m a s . m i c r o s o f t . c o m / o f f i c e / d r a w i n g / 2 0 1 0 / m a i n "   i d = " { 5 6 F 8 0 7 D E - 7 5 E 0 - 4 8 E A - 8 B 7 F - B 9 7 7 A 6 B 9 7 A 1 3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1 6 C 4 9 C B 6 - 9 F 8 5 - 4 5 3 7 - A 5 F E - 9 F 5 F 3 B B 1 2 E D A } "   t y p e = " d a t e t i m e 1 " > < a : t > 6 / 3 / 2 0 2 2 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5 9 3 4 B 9 9 0 - A 2 D E - 4 D A C - 8 A B 1 - 3 B 7 1 1 7 1 F 4 4 1 5 } " > < a 1 6 : c r e a t i o n I d   x m l n s : a 1 6 = " h t t p : / / s c h e m a s . m i c r o s o f t . c o m / o f f i c e / d r a w i n g / 2 0 1 0 / m a i n "   i d = " { 6 C B A 5 A C E - B 1 9 F - 4 F D F - A 0 1 5 - 5 1 6 4 C 3 2 B 8 5 4 8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9 8 E 1 B C 8 D - 3 7 F D - 4 E 1 2 - 8 9 6 A - D 9 E 3 C 1 F A 0 E A 1 } " > < a 1 6 : c r e a t i o n I d   x m l n s : a 1 6 = " h t t p : / / s c h e m a s . m i c r o s o f t . c o m / o f f i c e / d r a w i n g / 2 0 1 0 / m a i n "   i d = " { D 3 B 9 B 3 1 2 - 0 0 0 B - 4 7 9 1 - B C C 0 - C E 1 B 0 E B A A 8 4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C F 1 C 4 5 B 3 - 1 0 A 5 - 4 7 5 F - A F 5 1 - 5 B E 5 8 0 A B F 5 5 2 } "   t y p e = " s l i d e n u m " / > < a : e n d P a r a R P r   d i r t y = " 0 "   l a n g = " e n - U S " / > < / a : p > < / p : t x B o d y > < / p : s p > < / p : s p T r e e > < p : e x t L s t > < p : e x t   u r i = " { A 7 0 A 7 0 D 4 - 3 F 4 5 - 4 D D 4 - 9 F 6 9 - 8 E 1 2 9 A C E 6 9 4 F } " > < p 1 4 : c r e a t i o n I d   x m l n s : p 1 4 = " h t t p : / / s c h e m a s . m i c r o s o f t . c o m / o f f i c e / p o w e r p o i n t / 2 0 1 0 / m a i n "   v a l = " 1 6 5 4 2 6 3 7 8 8 4 2 5 " / > < / p : e x t > < / p : e x t L s t > < / p : c S l d > < p : c l r M a p O v r > < a : m a s t e r C l r M a p p i n g / > < / p : c l r M a p O v r > < / p : s l d L a y o u t >
</file>

<file path=ppt/slideLayouts/slideLayout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O b j " > < p : c S l d   n a m e = " T w o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5 B A D 5 6 4 1 - 4 6 F D - 4 1 5 C - B B 3 9 - 9 5 C C 5 B 0 9 E 7 2 3 } " > < a 1 6 : c r e a t i o n I d   x m l n s : a 1 6 = " h t t p : / / s c h e m a s . m i c r o s o f t . c o m / o f f i c e / d r a w i n g / 2 0 1 0 / m a i n "   i d = " { 2 F B A 4 7 0 9 - 1 A 1 C - 4 4 1 8 - B 8 7 1 - 6 3 F 5 F F 8 6 7 3 5 4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B D 2 9 9 4 2 4 - 5 6 4 3 - 4 B 5 5 - A 1 B 8 - 9 4 4 A 8 E 5 5 5 7 0 5 } " > < a 1 6 : c r e a t i o n I d   x m l n s : a 1 6 = " h t t p : / / s c h e m a s . m i c r o s o f t . c o m / o f f i c e / d r a w i n g / 2 0 1 0 / m a i n "   i d = " { B F B 4 7 C 3 5 - A 9 8 2 - 4 7 3 7 - 8 4 A 9 - 5 8 5 8 5 6 6 4 6 5 C 4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8 3 8 2 0 0 "   y = " 1 8 2 5 6 2 5 " / > < a : e x t   c x = " 5 1 8 1 6 0 0 "   c y = " 4 3 5 1 3 3 8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6 2 3 D 6 A 3 B - 7 E F 3 - 4 6 E 0 - B 6 9 8 - 3 5 7 B 0 5 F 6 0 0 5 2 } " > < a 1 6 : c r e a t i o n I d   x m l n s : a 1 6 = " h t t p : / / s c h e m a s . m i c r o s o f t . c o m / o f f i c e / d r a w i n g / 2 0 1 0 / m a i n "   i d = " { B 1 3 D 8 2 9 2 - D 5 6 9 - 4 1 3 0 - 8 6 6 0 - 7 6 7 0 8 F 6 F 9 4 9 E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6 1 7 2 2 0 0 "   y = " 1 8 2 5 6 2 5 " / > < a : e x t   c x = " 5 1 8 1 6 0 0 "   c y = " 4 3 5 1 3 3 8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C 2 E F A 8 4 F - 0 1 5 4 - 4 2 7 B - 8 0 E E - 7 7 5 8 D F 5 5 2 2 B 2 } " > < a 1 6 : c r e a t i o n I d   x m l n s : a 1 6 = " h t t p : / / s c h e m a s . m i c r o s o f t . c o m / o f f i c e / d r a w i n g / 2 0 1 0 / m a i n "   i d = " { 4 9 D 6 E 6 6 1 - F 2 A B - 4 1 2 B - 9 F F E - 4 A 2 F 1 5 8 2 6 8 4 1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E E 7 7 4 2 0 4 - 3 A B 0 - 4 8 E E - 8 A E 6 - 7 4 2 9 3 3 F 9 7 4 C 8 } "   t y p e = " d a t e t i m e 1 " > < a : t > 6 / 3 / 2 0 2 2 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9 9 A 9 E 0 5 E - 3 C 6 7 - 4 C F 1 - 9 E F A - 4 B 0 1 9 4 5 D 5 A 5 9 } " > < a 1 6 : c r e a t i o n I d   x m l n s : a 1 6 = " h t t p : / / s c h e m a s . m i c r o s o f t . c o m / o f f i c e / d r a w i n g / 2 0 1 0 / m a i n "   i d = " { 0 5 8 B 1 6 0 6 - 1 8 0 B - 4 9 E F - 9 5 3 5 - E 0 7 B 7 0 E 8 B 6 6 C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A C 3 8 2 E 9 9 - 8 A B 4 - 4 3 2 C - 8 3 2 E - C C 3 3 B 2 3 F D 8 F 4 } " > < a 1 6 : c r e a t i o n I d   x m l n s : a 1 6 = " h t t p : / / s c h e m a s . m i c r o s o f t . c o m / o f f i c e / d r a w i n g / 2 0 1 0 / m a i n "   i d = " { 4 2 F D 1 6 5 F - 5 B B 4 - 4 4 F E - B 6 C 9 - 5 1 F B E 8 F 8 8 2 3 1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A 7 5 C 5 C A 3 - 6 C 1 E - 4 1 5 A - A C 2 3 - 5 5 9 E 4 3 5 4 E 4 2 F } "   t y p e = " s l i d e n u m " / > < a : e n d P a r a R P r   d i r t y = " 0 "   l a n g = " e n - U S " / > < / a : p > < / p : t x B o d y > < / p : s p > < / p : s p T r e e > < p : e x t L s t > < p : e x t   u r i = " { 1 B C 3 3 3 9 D - B 9 F D - 4 3 2 B - 8 9 9 1 - 9 7 4 E B 7 5 A 7 2 8 1 } " > < p 1 4 : c r e a t i o n I d   x m l n s : p 1 4 = " h t t p : / / s c h e m a s . m i c r o s o f t . c o m / o f f i c e / p o w e r p o i n t / 2 0 1 0 / m a i n "   v a l = " 1 6 5 4 2 6 3 7 8 8 4 2 7 " / > < / p : e x t > < / p : e x t L s t > < / p : c S l d > < p : c l r M a p O v r > < a : m a s t e r C l r M a p p i n g / > < / p : c l r M a p O v r > < / p : s l d L a y o u t >
</file>

<file path=ppt/slideLayouts/slideLayout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T x T w o O b j " > < p : c S l d   n a m e = " C o m p a r i s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A 9 9 F F 6 D A - E 6 D A - 4 E 5 7 - A 1 6 6 - 9 B 0 1 0 1 3 F D D A E } " > < a 1 6 : c r e a t i o n I d   x m l n s : a 1 6 = " h t t p : / / s c h e m a s . m i c r o s o f t . c o m / o f f i c e / d r a w i n g / 2 0 1 0 / m a i n "   i d = " { D 4 8 2 3 3 8 9 - 2 4 1 A - 4 B 4 1 - 8 6 7 9 - C A F F 0 1 C 2 E 2 8 9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9 7 8 8 "   y = " 3 6 5 1 2 5 " / > < a : e x t   c x = " 1 0 5 1 5 6 0 0 "   c y = " 1 3 2 5 5 6 3 " / > < / a : x f r m > < / p : s p P r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D 7 A 2 0 8 6 6 - 7 E 7 C - 4 5 F 3 - 8 0 A B - 1 C 8 6 8 D 1 3 B 0 0 2 } " > < a 1 6 : c r e a t i o n I d   x m l n s : a 1 6 = " h t t p : / / s c h e m a s . m i c r o s o f t . c o m / o f f i c e / d r a w i n g / 2 0 1 0 / m a i n "   i d = " { 3 7 0 2 4 2 3 1 - 2 1 0 B - 4 A 5 D - 9 E 7 4 - E 7 3 2 1 2 1 B 6 D 4 C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9 7 8 8 "   y = " 1 6 8 1 1 6 3 " / > < a : e x t   c x = " 5 1 5 7 7 8 7 "   c y = " 8 2 3 9 1 2 " / > < / a : x f r m > < / p : s p P r > < p : t x B o d y > < a : b o d y P r   a n c h o r = " b "   r t l C o l = " 0 "   v e r t = " h o r z " / > < a : l s t S t y l e > < a : l v l 1 p P r   i n d e n t = " 0 "   l v l = " 0 "   m a r L = " 0 " > < a : b u N o n e / > < a : d e f R P r   b = " 1 "   d i r t y = " 0 "   l a n g = " e n - U S "   s z = " 2 4 0 0 "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0 F C 3 5 B 7 0 - E 5 E 0 - 4 B 3 A - B 4 5 5 - D 2 5 0 7 5 0 0 3 8 9 E } " > < a 1 6 : c r e a t i o n I d   x m l n s : a 1 6 = " h t t p : / / s c h e m a s . m i c r o s o f t . c o m / o f f i c e / d r a w i n g / 2 0 1 0 / m a i n "   i d = " { 2 5 0 7 A 4 A F - F 0 8 8 - 4 7 5 2 - 9 9 6 D - 3 2 C E 3 2 7 9 D E 5 D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8 3 9 7 8 8 "   y = " 2 5 0 5 0 7 5 " / > < a : e x t   c x = " 5 1 5 7 7 8 7 "   c y = " 3 6 8 4 5 8 8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T e x t   P l a c e h o l d e r   4 " > < a : e x t L s t > < a : e x t   u r i = " { 7 4 6 D 9 D 8 5 - 0 9 F 5 - 4 E 1 A - A 4 6 2 - 2 4 E 6 0 4 8 3 5 B 8 D } " > < a 1 6 : c r e a t i o n I d   x m l n s : a 1 6 = " h t t p : / / s c h e m a s . m i c r o s o f t . c o m / o f f i c e / d r a w i n g / 2 0 1 0 / m a i n "   i d = " { 7 8 9 5 B 3 5 6 - A 4 6 A - 4 B B A - 9 A B 9 - 1 1 9 2 5 B F 2 5 9 6 0 } " / > < / a : e x t > < / a : e x t L s t > < / p : c N v P r > < p : c N v S p P r > < a : s p L o c k s   n o G r p = " t r u e " / > < / p : c N v S p P r > < p : n v P r > < p : p h   i d x = " 3 "   t y p e = " b o d y " / > < / p : n v P r > < / p : n v S p P r > < p : s p P r > < a : x f r m   r o t = " 0 " > < a : o f f   x = " 6 1 7 2 2 0 0 "   y = " 1 6 8 1 1 6 3 " / > < a : e x t   c x = " 5 1 8 3 1 8 7 "   c y = " 8 2 3 9 1 2 " / > < / a : x f r m > < / p : s p P r > < p : t x B o d y > < a : b o d y P r   a n c h o r = " b "   r t l C o l = " 0 "   v e r t = " h o r z " / > < a : l s t S t y l e > < a : l v l 1 p P r   i n d e n t = " 0 "   l v l = " 0 "   m a r L = " 0 " > < a : b u N o n e / > < a : d e f R P r   b = " 1 "   d i r t y = " 0 "   l a n g = " e n - U S "   s z = " 2 4 0 0 "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6 "   n a m e = " C o n t e n t   P l a c e h o l d e r   5 " > < a : e x t L s t > < a : e x t   u r i = " { 8 1 B 0 4 B 6 D - 6 4 2 F - 4 8 6 7 - 8 0 8 1 - 9 4 3 4 4 9 A 8 B C 3 8 } " > < a 1 6 : c r e a t i o n I d   x m l n s : a 1 6 = " h t t p : / / s c h e m a s . m i c r o s o f t . c o m / o f f i c e / d r a w i n g / 2 0 1 0 / m a i n "   i d = " { 7 8 A 3 E 7 1 C - E 7 C B - 4 6 2 C - 8 C F 1 - F 9 B A 3 8 7 A 1 7 D 6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6 1 7 2 2 0 0 "   y = " 2 5 0 5 0 7 5 " / > < a : e x t   c x = " 5 1 8 3 1 8 7 "   c y = " 3 6 8 4 5 8 8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7 "   n a m e = " D a t e   P l a c e h o l d e r   6 " > < a : e x t L s t > < a : e x t   u r i = " { 8 8 F 4 3 8 C 4 - 2 4 D B - 4 0 9 C - B B 2 7 - F 1 E 7 5 D 8 D E 8 D F } " > < a 1 6 : c r e a t i o n I d   x m l n s : a 1 6 = " h t t p : / / s c h e m a s . m i c r o s o f t . c o m / o f f i c e / d r a w i n g / 2 0 1 0 / m a i n "   i d = " { 6 7 F 0 0 2 3 4 - C E 1 7 - 4 6 E 1 - A C E 9 - 7 5 1 3 F E 1 1 8 7 D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8 3 C 7 3 5 C 7 - 0 5 8 4 - 4 D D B - A F 5 2 - D C B 6 C 8 4 E D B 4 6 } "   t y p e = " d a t e t i m e 1 " > < a : t > 6 / 3 / 2 0 2 2 < / a : t > < / a : f l d > < a : e n d P a r a R P r   d i r t y = " 0 "   l a n g = " e n - U S " / > < / a : p > < / p : t x B o d y > < / p : s p > < p : s p > < p : n v S p P r > < p : c N v P r   i d = " 8 "   n a m e = " F o o t e r   P l a c e h o l d e r   7 " > < a : e x t L s t > < a : e x t   u r i = " { 2 6 4 A F D B 2 - F E 8 5 - 4 7 4 8 - 8 2 9 3 - 9 E 1 8 1 6 3 8 7 9 0 A } " > < a 1 6 : c r e a t i o n I d   x m l n s : a 1 6 = " h t t p : / / s c h e m a s . m i c r o s o f t . c o m / o f f i c e / d r a w i n g / 2 0 1 0 / m a i n "   i d = " { 8 C F 5 F A 3 B - A A A F - 4 8 5 1 - 9 9 2 5 - 4 E A B F E 1 D F 8 6 E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9 "   n a m e = " S l i d e   N u m b e r   P l a c e h o l d e r   8 " > < a : e x t L s t > < a : e x t   u r i = " { 5 B A 8 D 6 4 6 - A C 5 F - 4 B 4 3 - 9 3 6 1 - 2 9 7 9 E B 1 D 8 6 9 8 } " > < a 1 6 : c r e a t i o n I d   x m l n s : a 1 6 = " h t t p : / / s c h e m a s . m i c r o s o f t . c o m / o f f i c e / d r a w i n g / 2 0 1 0 / m a i n "   i d = " { 3 4 2 E 4 8 7 0 - 7 9 3 F - 4 5 8 8 - 8 F 7 0 - F 2 5 B C 7 A 2 E D 2 1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9 C C 7 B 4 7 0 - 9 8 6 E - 4 4 0 E - B E E B - D 5 1 4 3 3 F 5 9 F B F } "   t y p e = " s l i d e n u m " / > < a : e n d P a r a R P r   d i r t y = " 0 "   l a n g = " e n - U S " / > < / a : p > < / p : t x B o d y > < / p : s p > < / p : s p T r e e > < p : e x t L s t > < p : e x t   u r i = " { 3 2 F 1 3 A 4 E - 2 1 A 5 - 4 7 5 9 - B B 1 E - 7 1 1 0 F 5 A 7 3 F 1 C } " > < p 1 4 : c r e a t i o n I d   x m l n s : p 1 4 = " h t t p : / / s c h e m a s . m i c r o s o f t . c o m / o f f i c e / p o w e r p o i n t / 2 0 1 0 / m a i n "   v a l = " 1 6 5 4 2 6 3 7 8 8 4 3 0 " / > < / p : e x t > < / p : e x t L s t > < / p : c S l d > < p : c l r M a p O v r > < a : m a s t e r C l r M a p p i n g / > < / p : c l r M a p O v r > < / p : s l d L a y o u t >
</file>

<file path=ppt/slideLayouts/slideLayout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O n l y " > < p : c S l d   n a m e = " T i t l e   O n l y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E E 2 0 2 D 9 0 - 9 0 5 7 - 4 E 9 A - 8 1 6 C - 8 7 6 0 F D 5 F 3 8 4 7 } " > < a 1 6 : c r e a t i o n I d   x m l n s : a 1 6 = " h t t p : / / s c h e m a s . m i c r o s o f t . c o m / o f f i c e / d r a w i n g / 2 0 1 0 / m a i n "   i d = " { 2 C 6 E A 5 5 1 - 6 B 7 3 - 4 D D 9 - 8 2 B 9 - F 0 2 9 F 1 9 3 C 5 7 3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D a t e   P l a c e h o l d e r   2 " > < a : e x t L s t > < a : e x t   u r i = " { F A D 0 D 9 1 3 - C 2 9 C - 4 8 E 9 - 8 4 4 C - 6 8 E B C 1 C 4 8 3 7 4 } " > < a 1 6 : c r e a t i o n I d   x m l n s : a 1 6 = " h t t p : / / s c h e m a s . m i c r o s o f t . c o m / o f f i c e / d r a w i n g / 2 0 1 0 / m a i n "   i d = " { 6 A 2 C C 5 2 5 - 2 B 6 2 - 4 1 A C - A 3 2 9 - 1 A 2 6 7 9 D A B 0 5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B 5 B 4 C 0 4 4 - 7 7 0 8 - 4 D 7 4 - B 2 9 D - E 5 2 6 D 1 A 2 2 1 2 8 } "   t y p e = " d a t e t i m e 1 " > < a : t > 6 / 3 / 2 0 2 2 < / a : t > < / a : f l d > < a : e n d P a r a R P r   d i r t y = " 0 "   l a n g = " e n - U S " / > < / a : p > < / p : t x B o d y > < / p : s p > < p : s p > < p : n v S p P r > < p : c N v P r   i d = " 4 "   n a m e = " F o o t e r   P l a c e h o l d e r   3 " > < a : e x t L s t > < a : e x t   u r i = " { B 6 7 4 B 9 3 A - F 0 D 0 - 4 C 6 A - B 2 2 C - C 9 F 4 1 0 3 7 2 2 E 1 } " > < a 1 6 : c r e a t i o n I d   x m l n s : a 1 6 = " h t t p : / / s c h e m a s . m i c r o s o f t . c o m / o f f i c e / d r a w i n g / 2 0 1 0 / m a i n "   i d = " { E 1 9 B 3 2 4 5 - A 9 A 8 - 4 6 0 1 - 8 8 E A - 5 D 9 0 2 8 5 4 D 7 7 C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S l i d e   N u m b e r   P l a c e h o l d e r   4 " > < a : e x t L s t > < a : e x t   u r i = " { 3 A 0 B 4 6 2 4 - 9 0 4 4 - 4 1 5 1 - A 9 C 4 - 7 9 E D 6 B 6 4 3 9 3 D } " > < a 1 6 : c r e a t i o n I d   x m l n s : a 1 6 = " h t t p : / / s c h e m a s . m i c r o s o f t . c o m / o f f i c e / d r a w i n g / 2 0 1 0 / m a i n "   i d = " { 5 3 7 F A F F 1 - C B B F - 4 5 8 8 - A F 3 8 - 1 4 B 1 E E B A 6 E 9 D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1 F F 3 D 0 9 D - 1 E F 7 - 4 1 A 4 - 8 6 1 9 - 7 3 F 7 A 3 1 B 7 9 2 1 } "   t y p e = " s l i d e n u m " / > < a : e n d P a r a R P r   d i r t y = " 0 "   l a n g = " e n - U S " / > < / a : p > < / p : t x B o d y > < / p : s p > < / p : s p T r e e > < p : e x t L s t > < p : e x t   u r i = " { 1 8 C 2 6 C 8 5 - 9 0 4 D - 4 4 2 1 - 8 B D 5 - 4 5 A F F 2 C 2 E D C 8 } " > < p 1 4 : c r e a t i o n I d   x m l n s : p 1 4 = " h t t p : / / s c h e m a s . m i c r o s o f t . c o m / o f f i c e / p o w e r p o i n t / 2 0 1 0 / m a i n "   v a l = " 1 6 5 4 2 6 3 7 8 8 4 3 2 " / > < / p : e x t > < / p : e x t L s t > < / p : c S l d > < p : c l r M a p O v r > < a : m a s t e r C l r M a p p i n g / > < / p : c l r M a p O v r > < / p : s l d L a y o u t >
</file>

<file path=ppt/slideLayouts/slideLayout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b l a n k " > < p : c S l d   n a m e = " B l a n k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D a t e   P l a c e h o l d e r   1 " > < a : e x t L s t > < a : e x t   u r i = " { 3 9 F 3 1 0 F E - 1 B 5 E - 4 2 1 8 - 8 A A E - 9 0 D 0 D B 5 C B 2 1 8 } " > < a 1 6 : c r e a t i o n I d   x m l n s : a 1 6 = " h t t p : / / s c h e m a s . m i c r o s o f t . c o m / o f f i c e / d r a w i n g / 2 0 1 0 / m a i n "   i d = " { 7 8 1 4 D 5 D C - 3 B 7 8 - 4 5 2 5 - 9 1 9 C - 2 3 8 C F 7 0 2 0 5 2 2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9 3 D 9 E 8 7 1 - 3 2 9 A - 4 2 2 C - A 3 A 8 - 4 6 E 3 4 D E 8 8 0 6 C } "   t y p e = " d a t e t i m e 1 " > < a : t > 6 / 3 / 2 0 2 2 < / a : t > < / a : f l d > < a : e n d P a r a R P r   d i r t y = " 0 "   l a n g = " e n - U S " / > < / a : p > < / p : t x B o d y > < / p : s p > < p : s p > < p : n v S p P r > < p : c N v P r   i d = " 3 "   n a m e = " F o o t e r   P l a c e h o l d e r   2 " > < a : e x t L s t > < a : e x t   u r i = " { F C 9 6 1 D F 1 - 6 4 F 9 - 4 1 1 D - A A 9 E - 2 7 1 7 8 A 3 0 A 8 E A } " > < a 1 6 : c r e a t i o n I d   x m l n s : a 1 6 = " h t t p : / / s c h e m a s . m i c r o s o f t . c o m / o f f i c e / d r a w i n g / 2 0 1 0 / m a i n "   i d = " { 8 7 8 F 9 3 7 C - 0 3 E 6 - 4 9 F 3 - 9 5 8 3 - C 6 2 1 8 E C E 6 2 C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S l i d e   N u m b e r   P l a c e h o l d e r   3 " > < a : e x t L s t > < a : e x t   u r i = " { 2 2 2 B 0 D 9 B - F B 6 D - 4 A D 0 - A B 1 6 - F A 5 3 0 8 0 7 A D 1 5 } " > < a 1 6 : c r e a t i o n I d   x m l n s : a 1 6 = " h t t p : / / s c h e m a s . m i c r o s o f t . c o m / o f f i c e / d r a w i n g / 2 0 1 0 / m a i n "   i d = " { 7 0 C 9 1 7 9 4 - 0 9 A C - 4 9 5 A - 9 7 D 8 - D 8 0 E 4 0 7 7 4 1 8 B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C A C D C 1 F B - 2 4 2 D - 4 3 1 E - 8 F 3 2 - D 0 2 E 3 0 5 0 6 A B 5 } "   t y p e = " s l i d e n u m " / > < a : e n d P a r a R P r   d i r t y = " 0 "   l a n g = " e n - U S " / > < / a : p > < / p : t x B o d y > < / p : s p > < / p : s p T r e e > < p : e x t L s t > < p : e x t   u r i = " { 4 3 0 E 9 7 B 5 - E 7 D 6 - 4 4 8 C - B 9 D B - 2 E 6 3 F 2 F 9 E 7 4 3 } " > < p 1 4 : c r e a t i o n I d   x m l n s : p 1 4 = " h t t p : / / s c h e m a s . m i c r o s o f t . c o m / o f f i c e / p o w e r p o i n t / 2 0 1 0 / m a i n "   v a l = " 1 6 5 4 2 6 3 7 8 8 4 3 4 " / > < / p : e x t > < / p : e x t L s t > < / p : c S l d > < p : c l r M a p O v r > < a : m a s t e r C l r M a p p i n g / > < / p : c l r M a p O v r > < / p : s l d L a y o u t >
</file>

<file path=ppt/slideLayouts/slideLayout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T x " > < p : c S l d   n a m e = " C o n t e n t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1 F 7 7 9 2 5 3 - C A 9 C - 4 C 9 1 - B 5 9 E - E 8 C 3 C 1 0 E B 9 D B } " > < a 1 6 : c r e a t i o n I d   x m l n s : a 1 6 = " h t t p : / / s c h e m a s . m i c r o s o f t . c o m / o f f i c e / d r a w i n g / 2 0 1 0 / m a i n "   i d = " { F 0 7 2 D E 5 C - C D F 6 - 4 A B E - 9 B A 1 - E F E A 5 5 2 4 E 3 0 D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9 7 8 8 "   y = " 4 5 7 2 0 0 " / > < a : e x t   c x = " 3 9 3 2 2 3 7 "   c y = " 1 6 0 0 2 0 0 " / > < / a : x f r m > < / p : s p P r > < p : t x B o d y > < a : b o d y P r   a n c h o r = " b "   r t l C o l = " 0 "   v e r t = " h o r z " / > < a : l s t S t y l e > < a : l v l 1 p P r   l v l = " 0 " > < a : d e f R P r   d i r t y = " 0 "   l a n g = " e n - U S "   s z = " 3 2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0 B D 7 2 D F B - B 0 3 6 - 4 8 5 C - B 9 3 C - E 2 A 5 3 5 F D 5 5 5 4 } " > < a 1 6 : c r e a t i o n I d   x m l n s : a 1 6 = " h t t p : / / s c h e m a s . m i c r o s o f t . c o m / o f f i c e / d r a w i n g / 2 0 1 0 / m a i n "   i d = " { 9 2 8 E C C A 2 - 7 4 5 F - 4 9 E 7 - A 7 0 C - 1 8 9 5 F 2 C C A 4 4 2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5 1 8 3 1 8 7 "   y = " 9 8 7 4 2 5 " / > < a : e x t   c x = " 6 1 7 2 2 0 0 "   c y = " 4 8 7 3 6 2 5 " / > < / a : x f r m > < / p : s p P r > < p : t x B o d y > < a : b o d y P r   r t l C o l = " 0 " / > < a : l s t S t y l e > < a : l v l 1 p P r   l v l = " 0 " > < a : d e f R P r   d i r t y = " 0 "   l a n g = " e n - U S "   s z = " 3 2 0 0 " / > < / a : l v l 1 p P r > < a : l v l 2 p P r   l v l = " 1 " > < a : d e f R P r   d i r t y = " 0 "   l a n g = " e n - U S "   s z = " 2 8 0 0 " / > < / a : l v l 2 p P r > < a : l v l 3 p P r   l v l = " 2 " > < a : d e f R P r   d i r t y = " 0 "   l a n g = " e n - U S "   s z = " 2 4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2 0 0 0 " / > < / a : l v l 6 p P r > < a : l v l 7 p P r   l v l = " 6 " > < a : d e f R P r   d i r t y = " 0 "   l a n g = " e n - U S "   s z = " 2 0 0 0 " / > < / a : l v l 7 p P r > < a : l v l 8 p P r   l v l = " 7 " > < a : d e f R P r   d i r t y = " 0 "   l a n g = " e n - U S "   s z = " 2 0 0 0 " / > < / a : l v l 8 p P r > < a : l v l 9 p P r   l v l = " 8 " > < a : d e f R P r   d i r t y = " 0 "   l a n g = " e n - U S "   s z = " 2 0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7 4 9 3 1 9 9 7 - E 3 8 2 - 4 B 3 C - A 4 F 3 - 6 8 7 0 C 1 B 2 5 4 6 3 } " > < a 1 6 : c r e a t i o n I d   x m l n s : a 1 6 = " h t t p : / / s c h e m a s . m i c r o s o f t . c o m / o f f i c e / d r a w i n g / 2 0 1 0 / m a i n "   i d = " { 8 0 B E 1 4 9 6 - 7 1 F B - 4 B D 3 - 9 B 1 F - 6 0 D B 9 5 6 2 A 9 2 7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8 3 9 7 8 8 "   y = " 2 0 5 7 4 0 0 " / > < a : e x t   c x = " 3 9 3 2 2 3 7 "   c y = " 3 8 1 1 5 8 7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1 6 0 0 " / > < / a : l v l 1 p P r > < a : l v l 2 p P r   i n d e n t = " 0 "   l v l = " 1 "   m a r L = " 4 5 7 2 0 0 " > < a : b u N o n e / > < a : d e f R P r   d i r t y = " 0 "   l a n g = " e n - U S "   s z = " 1 4 0 0 " / > < / a : l v l 2 p P r > < a : l v l 3 p P r   i n d e n t = " 0 "   l v l = " 2 "   m a r L = " 9 1 4 4 0 0 " > < a : b u N o n e / > < a : d e f R P r   d i r t y = " 0 "   l a n g = " e n - U S "   s z = " 1 2 0 0 " / > < / a : l v l 3 p P r > < a : l v l 4 p P r   i n d e n t = " 0 "   l v l = " 3 "   m a r L = " 1 3 7 1 6 0 0 " > < a : b u N o n e / > < a : d e f R P r   d i r t y = " 0 "   l a n g = " e n - U S "   s z = " 1 0 0 0 " / > < / a : l v l 4 p P r > < a : l v l 5 p P r   i n d e n t = " 0 "   l v l = " 4 "   m a r L = " 1 8 2 8 8 0 0 " > < a : b u N o n e / > < a : d e f R P r   d i r t y = " 0 "   l a n g = " e n - U S "   s z = " 1 0 0 0 " / > < / a : l v l 5 p P r > < a : l v l 6 p P r   i n d e n t = " 0 "   l v l = " 5 "   m a r L = " 2 2 8 6 0 0 0 " > < a : b u N o n e / > < a : d e f R P r   d i r t y = " 0 "   l a n g = " e n - U S "   s z = " 1 0 0 0 " / > < / a : l v l 6 p P r > < a : l v l 7 p P r   i n d e n t = " 0 "   l v l = " 6 "   m a r L = " 2 7 4 3 2 0 0 " > < a : b u N o n e / > < a : d e f R P r   d i r t y = " 0 "   l a n g = " e n - U S "   s z = " 1 0 0 0 " / > < / a : l v l 7 p P r > < a : l v l 8 p P r   i n d e n t = " 0 "   l v l = " 7 "   m a r L = " 3 2 0 0 4 0 0 " > < a : b u N o n e / > < a : d e f R P r   d i r t y = " 0 "   l a n g = " e n - U S "   s z = " 1 0 0 0 " / > < / a : l v l 8 p P r > < a : l v l 9 p P r   i n d e n t = " 0 "   l v l = " 8 "   m a r L = " 3 6 5 7 6 0 0 " > < a : b u N o n e / > < a : d e f R P r   d i r t y = " 0 "   l a n g = " e n - U S "   s z = " 1 0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B 5 1 E 2 1 6 5 - B 5 0 8 - 4 4 1 4 - A F D 6 - D E 8 2 D 1 D 1 5 7 8 F } " > < a 1 6 : c r e a t i o n I d   x m l n s : a 1 6 = " h t t p : / / s c h e m a s . m i c r o s o f t . c o m / o f f i c e / d r a w i n g / 2 0 1 0 / m a i n "   i d = " { 4 7 D 2 6 2 F E - 0 0 7 6 - 4 0 E D - B 8 A 2 - F A C B 8 D A 4 4 D B 2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C 9 F B 0 0 E E - D B 4 0 - 4 9 0 2 - 8 6 D 0 - E A 8 B 1 B 1 3 A D 5 B } "   t y p e = " d a t e t i m e 1 " > < a : t > 6 / 3 / 2 0 2 2 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0 6 3 D 2 B C D - 3 1 8 9 - 4 3 6 7 - A F 6 F - 1 8 5 9 A 3 3 B A 1 E E } " > < a 1 6 : c r e a t i o n I d   x m l n s : a 1 6 = " h t t p : / / s c h e m a s . m i c r o s o f t . c o m / o f f i c e / d r a w i n g / 2 0 1 0 / m a i n "   i d = " { B 5 4 A D 1 9 F - 1 A 8 E - 4 3 9 C - B 0 0 F - 8 4 2 D A 4 D D 4 6 6 C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9 A E E F E 3 1 - B 0 8 8 - 4 3 E 5 - 8 1 3 D - F 4 9 B 2 4 9 0 3 F 0 4 } " > < a 1 6 : c r e a t i o n I d   x m l n s : a 1 6 = " h t t p : / / s c h e m a s . m i c r o s o f t . c o m / o f f i c e / d r a w i n g / 2 0 1 0 / m a i n "   i d = " { 5 7 1 D A F C 8 - 6 9 E D - 4 F A 4 - 9 A 2 A - 1 E 6 6 6 F 5 0 D 8 9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F 8 7 E D 6 1 6 - 7 9 F B - 4 A 8 8 - 9 1 8 C - 5 2 9 9 1 1 6 6 3 2 5 1 } "   t y p e = " s l i d e n u m " / > < a : e n d P a r a R P r   d i r t y = " 0 "   l a n g = " e n - U S " / > < / a : p > < / p : t x B o d y > < / p : s p > < / p : s p T r e e > < p : e x t L s t > < p : e x t   u r i = " { F D 7 0 8 6 F 3 - 4 A B F - 4 D E 3 - 9 9 0 1 - 8 0 6 F 0 5 C D 7 0 3 D } " > < p 1 4 : c r e a t i o n I d   x m l n s : p 1 4 = " h t t p : / / s c h e m a s . m i c r o s o f t . c o m / o f f i c e / p o w e r p o i n t / 2 0 1 0 / m a i n "   v a l = " 1 6 5 4 2 6 3 7 8 8 4 3 6 " / > < / p : e x t > < / p : e x t L s t > < / p : c S l d > < p : c l r M a p O v r > < a : m a s t e r C l r M a p p i n g / > < / p : c l r M a p O v r > < / p : s l d L a y o u t >
</file>

<file path=ppt/slideLayouts/slideLayout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p i c T x " > < p : c S l d   n a m e = " P i c t u r e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A B 9 F 3 B 4 6 - 0 8 E 9 - 4 B C D - 8 8 8 1 - 4 F E 5 C B A 6 9 F 8 5 } " > < a 1 6 : c r e a t i o n I d   x m l n s : a 1 6 = " h t t p : / / s c h e m a s . m i c r o s o f t . c o m / o f f i c e / d r a w i n g / 2 0 1 0 / m a i n "   i d = " { 6 E B A 4 E F 8 - 5 6 6 D - 4 0 C 5 - 9 3 C 5 - 7 A 2 D B 6 6 F D 4 A 2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9 7 8 8 "   y = " 4 5 7 2 0 0 " / > < a : e x t   c x = " 3 9 3 2 2 3 7 "   c y = " 1 6 0 0 2 0 0 " / > < / a : x f r m > < / p : s p P r > < p : t x B o d y > < a : b o d y P r   a n c h o r = " b "   r t l C o l = " 0 "   v e r t = " h o r z " / > < a : l s t S t y l e > < a : l v l 1 p P r   l v l = " 0 " > < a : d e f R P r   d i r t y = " 0 "   l a n g = " e n - U S "   s z = " 3 2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8 B 4 B F 8 5 B - 0 9 D C - 4 B B 3 - A C 3 9 - B 8 2 F 8 7 B E C F 1 4 } " > < a 1 6 : c r e a t i o n I d   x m l n s : a 1 6 = " h t t p : / / s c h e m a s . m i c r o s o f t . c o m / o f f i c e / d r a w i n g / 2 0 1 0 / m a i n "   i d = " { A 6 9 3 F 0 8 0 - 1 0 3 7 - 4 2 D A - B 6 3 0 - 3 C F 5 7 C 2 4 D 0 A 8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5 1 8 3 1 8 7 "   y = " 9 8 7 4 2 5 " / > < a : e x t   c x = " 6 1 7 2 2 0 0 "   c y = " 4 8 7 3 6 2 5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3 2 0 0 " / > < / a : l v l 1 p P r > < a : l v l 2 p P r   i n d e n t = " 0 "   l v l = " 1 "   m a r L = " 4 5 7 2 0 0 " > < a : b u N o n e / > < a : d e f R P r   d i r t y = " 0 "   l a n g = " e n - U S "   s z = " 2 8 0 0 " / > < / a : l v l 2 p P r > < a : l v l 3 p P r   i n d e n t = " 0 "   l v l = " 2 "   m a r L = " 9 1 4 4 0 0 " > < a : b u N o n e / > < a : d e f R P r   d i r t y = " 0 "   l a n g = " e n - U S "   s z = " 2 4 0 0 " / > < / a : l v l 3 p P r > < a : l v l 4 p P r   i n d e n t = " 0 "   l v l = " 3 "   m a r L = " 1 3 7 1 6 0 0 " > < a : b u N o n e / > < a : d e f R P r   d i r t y = " 0 "   l a n g = " e n - U S "   s z = " 2 0 0 0 " / > < / a : l v l 4 p P r > < a : l v l 5 p P r   i n d e n t = " 0 "   l v l = " 4 "   m a r L = " 1 8 2 8 8 0 0 " > < a : b u N o n e / > < a : d e f R P r   d i r t y = " 0 "   l a n g = " e n - U S "   s z = " 2 0 0 0 " / > < / a : l v l 5 p P r > < a : l v l 6 p P r   i n d e n t = " 0 "   l v l = " 5 "   m a r L = " 2 2 8 6 0 0 0 " > < a : b u N o n e / > < a : d e f R P r   d i r t y = " 0 "   l a n g = " e n - U S "   s z = " 2 0 0 0 " / > < / a : l v l 6 p P r > < a : l v l 7 p P r   i n d e n t = " 0 "   l v l = " 6 "   m a r L = " 2 7 4 3 2 0 0 " > < a : b u N o n e / > < a : d e f R P r   d i r t y = " 0 "   l a n g = " e n - U S "   s z = " 2 0 0 0 " / > < / a : l v l 7 p P r > < a : l v l 8 p P r   i n d e n t = " 0 "   l v l = " 7 "   m a r L = " 3 2 0 0 4 0 0 " > < a : b u N o n e / > < a : d e f R P r   d i r t y = " 0 "   l a n g = " e n - U S "   s z = " 2 0 0 0 " / > < / a : l v l 8 p P r > < a : l v l 9 p P r   i n d e n t = " 0 "   l v l = " 8 "   m a r L = " 3 6 5 7 6 0 0 " > < a : b u N o n e / > < a : d e f R P r   d i r t y = " 0 "   l a n g = " e n - U S "   s z = " 2 0 0 0 " / > < / a : l v l 9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5 8 1 C A C 4 5 - D 9 1 B - 4 C D 9 - B 4 3 3 - E 4 C 9 4 7 6 6 0 1 8 1 } " > < a 1 6 : c r e a t i o n I d   x m l n s : a 1 6 = " h t t p : / / s c h e m a s . m i c r o s o f t . c o m / o f f i c e / d r a w i n g / 2 0 1 0 / m a i n "   i d = " { 0 6 7 2 9 6 1 8 - A A 8 F - 4 2 6 2 - 8 E D 8 - 9 D C 9 4 9 E F 2 E 1 5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8 3 9 7 8 8 "   y = " 2 0 5 7 4 0 0 " / > < a : e x t   c x = " 3 9 3 2 2 3 7 "   c y = " 3 8 1 1 5 8 7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1 6 0 0 " / > < / a : l v l 1 p P r > < a : l v l 2 p P r   i n d e n t = " 0 "   l v l = " 1 "   m a r L = " 4 5 7 2 0 0 " > < a : b u N o n e / > < a : d e f R P r   d i r t y = " 0 "   l a n g = " e n - U S "   s z = " 1 4 0 0 " / > < / a : l v l 2 p P r > < a : l v l 3 p P r   i n d e n t = " 0 "   l v l = " 2 "   m a r L = " 9 1 4 4 0 0 " > < a : b u N o n e / > < a : d e f R P r   d i r t y = " 0 "   l a n g = " e n - U S "   s z = " 1 2 0 0 " / > < / a : l v l 3 p P r > < a : l v l 4 p P r   i n d e n t = " 0 "   l v l = " 3 "   m a r L = " 1 3 7 1 6 0 0 " > < a : b u N o n e / > < a : d e f R P r   d i r t y = " 0 "   l a n g = " e n - U S "   s z = " 1 0 0 0 " / > < / a : l v l 4 p P r > < a : l v l 5 p P r   i n d e n t = " 0 "   l v l = " 4 "   m a r L = " 1 8 2 8 8 0 0 " > < a : b u N o n e / > < a : d e f R P r   d i r t y = " 0 "   l a n g = " e n - U S "   s z = " 1 0 0 0 " / > < / a : l v l 5 p P r > < a : l v l 6 p P r   i n d e n t = " 0 "   l v l = " 5 "   m a r L = " 2 2 8 6 0 0 0 " > < a : b u N o n e / > < a : d e f R P r   d i r t y = " 0 "   l a n g = " e n - U S "   s z = " 1 0 0 0 " / > < / a : l v l 6 p P r > < a : l v l 7 p P r   i n d e n t = " 0 "   l v l = " 6 "   m a r L = " 2 7 4 3 2 0 0 " > < a : b u N o n e / > < a : d e f R P r   d i r t y = " 0 "   l a n g = " e n - U S "   s z = " 1 0 0 0 " / > < / a : l v l 7 p P r > < a : l v l 8 p P r   i n d e n t = " 0 "   l v l = " 7 "   m a r L = " 3 2 0 0 4 0 0 " > < a : b u N o n e / > < a : d e f R P r   d i r t y = " 0 "   l a n g = " e n - U S "   s z = " 1 0 0 0 " / > < / a : l v l 8 p P r > < a : l v l 9 p P r   i n d e n t = " 0 "   l v l = " 8 "   m a r L = " 3 6 5 7 6 0 0 " > < a : b u N o n e / > < a : d e f R P r   d i r t y = " 0 "   l a n g = " e n - U S "   s z = " 1 0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9 F B 2 7 C 9 5 - 8 F B C - 4 4 7 8 - B E A E - 8 8 9 2 F 4 7 8 5 C 4 7 } " > < a 1 6 : c r e a t i o n I d   x m l n s : a 1 6 = " h t t p : / / s c h e m a s . m i c r o s o f t . c o m / o f f i c e / d r a w i n g / 2 0 1 0 / m a i n "   i d = " { C 5 D 5 5 B 7 C - 8 6 7 9 - 4 3 6 D - 9 3 1 2 - 4 B 0 E 0 5 E C D 9 3 7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8 B 4 8 A 9 9 0 - 1 9 3 2 - 4 2 F B - 8 4 D 9 - 3 4 1 7 0 D 5 B 3 E 8 C } "   t y p e = " d a t e t i m e 1 " > < a : t > 6 / 3 / 2 0 2 2 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5 9 A 9 A D D B - B A 5 A - 4 8 F F - 8 C 2 A - 6 0 F 4 B A 6 7 E A F 9 } " > < a 1 6 : c r e a t i o n I d   x m l n s : a 1 6 = " h t t p : / / s c h e m a s . m i c r o s o f t . c o m / o f f i c e / d r a w i n g / 2 0 1 0 / m a i n "   i d = " { 8 D 8 E 8 2 F F - D 0 2 3 - 4 4 F A - 9 6 D 6 - A 9 3 F 8 D 7 E E E 0 2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A B A 5 3 5 1 6 - 4 C D 7 - 4 A 1 8 - B E 7 F - 1 F 6 2 0 5 1 3 1 D E 9 } " > < a 1 6 : c r e a t i o n I d   x m l n s : a 1 6 = " h t t p : / / s c h e m a s . m i c r o s o f t . c o m / o f f i c e / d r a w i n g / 2 0 1 0 / m a i n "   i d = " { 4 6 1 2 F D D 9 - 3 3 6 E - 4 4 F 1 - B 5 3 2 - B 4 7 1 D D 1 F F 6 8 E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5 4 B 1 A 2 9 E - 9 4 9 A - 4 E 9 6 - A 0 8 B - 2 6 5 C 1 0 2 2 4 1 F 8 } "   t y p e = " s l i d e n u m " / > < a : e n d P a r a R P r   d i r t y = " 0 "   l a n g = " e n - U S " / > < / a : p > < / p : t x B o d y > < / p : s p > < / p : s p T r e e > < p : e x t L s t > < p : e x t   u r i = " { 7 D 0 2 A E A 1 - 2 C 5 6 - 4 D A 9 - A 0 5 C - 3 D 2 F 5 9 A 4 D F 6 1 } " > < p 1 4 : c r e a t i o n I d   x m l n s : p 1 4 = " h t t p : / / s c h e m a s . m i c r o s o f t . c o m / o f f i c e / p o w e r p o i n t / 2 0 1 0 / m a i n "   v a l = " 1 6 5 4 2 6 3 7 8 8 4 3 9 " / > < / p : e x t > < / p : e x t L s t > < / p : c S l d > < p : c l r M a p O v r > < a : m a s t e r C l r M a p p i n g / > < / p : c l r M a p O v r > < / p : s l d L a y o u t >
</file>

<file path=ppt/slideMasters/_rels/slide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R e l a t i o n s h i p   I d = " r I d 2 "   T a r g e t = " . . / s l i d e L a y o u t s / s l i d e L a y o u t 2 . x m l "   T y p e = " h t t p : / / s c h e m a s . o p e n x m l f o r m a t s . o r g / o f f i c e D o c u m e n t / 2 0 0 6 / r e l a t i o n s h i p s / s l i d e L a y o u t " / > < R e l a t i o n s h i p   I d = " r I d 3 "   T a r g e t = " . . / s l i d e L a y o u t s / s l i d e L a y o u t 3 . x m l "   T y p e = " h t t p : / / s c h e m a s . o p e n x m l f o r m a t s . o r g / o f f i c e D o c u m e n t / 2 0 0 6 / r e l a t i o n s h i p s / s l i d e L a y o u t " / > < R e l a t i o n s h i p   I d = " r I d 4 "   T a r g e t = " . . / s l i d e L a y o u t s / s l i d e L a y o u t 4 . x m l "   T y p e = " h t t p : / / s c h e m a s . o p e n x m l f o r m a t s . o r g / o f f i c e D o c u m e n t / 2 0 0 6 / r e l a t i o n s h i p s / s l i d e L a y o u t " / > < R e l a t i o n s h i p   I d = " r I d 5 "   T a r g e t = " . . / s l i d e L a y o u t s / s l i d e L a y o u t 5 . x m l "   T y p e = " h t t p : / / s c h e m a s . o p e n x m l f o r m a t s . o r g / o f f i c e D o c u m e n t / 2 0 0 6 / r e l a t i o n s h i p s / s l i d e L a y o u t " / > < R e l a t i o n s h i p   I d = " r I d 6 "   T a r g e t = " . . / s l i d e L a y o u t s / s l i d e L a y o u t 6 . x m l "   T y p e = " h t t p : / / s c h e m a s . o p e n x m l f o r m a t s . o r g / o f f i c e D o c u m e n t / 2 0 0 6 / r e l a t i o n s h i p s / s l i d e L a y o u t " / > < R e l a t i o n s h i p   I d = " r I d 7 "   T a r g e t = " . . / s l i d e L a y o u t s / s l i d e L a y o u t 7 . x m l "   T y p e = " h t t p : / / s c h e m a s . o p e n x m l f o r m a t s . o r g / o f f i c e D o c u m e n t / 2 0 0 6 / r e l a t i o n s h i p s / s l i d e L a y o u t " / > < R e l a t i o n s h i p   I d = " r I d 8 "   T a r g e t = " . . / s l i d e L a y o u t s / s l i d e L a y o u t 8 . x m l "   T y p e = " h t t p : / / s c h e m a s . o p e n x m l f o r m a t s . o r g / o f f i c e D o c u m e n t / 2 0 0 6 / r e l a t i o n s h i p s / s l i d e L a y o u t " / > < R e l a t i o n s h i p   I d = " r I d 9 "   T a r g e t = " . . / s l i d e L a y o u t s / s l i d e L a y o u t 9 . x m l "   T y p e = " h t t p : / / s c h e m a s . o p e n x m l f o r m a t s . o r g / o f f i c e D o c u m e n t / 2 0 0 6 / r e l a t i o n s h i p s / s l i d e L a y o u t " / > < R e l a t i o n s h i p   I d = " r I d 1 0 "   T a r g e t = " . . / s l i d e L a y o u t s / s l i d e L a y o u t 1 0 . x m l "   T y p e = " h t t p : / / s c h e m a s . o p e n x m l f o r m a t s . o r g / o f f i c e D o c u m e n t / 2 0 0 6 / r e l a t i o n s h i p s / s l i d e L a y o u t " / > < R e l a t i o n s h i p   I d = " r I d 1 1 "   T a r g e t = " . . / s l i d e L a y o u t s / s l i d e L a y o u t 1 1 . x m l "   T y p e = " h t t p : / / s c h e m a s . o p e n x m l f o r m a t s . o r g / o f f i c e D o c u m e n t / 2 0 0 6 / r e l a t i o n s h i p s / s l i d e L a y o u t " / > < R e l a t i o n s h i p   I d = " r I d 1 2 "   T a r g e t = " . . / t h e m e / t h e m e 1 . x m l "   T y p e = " h t t p : / / s c h e m a s . o p e n x m l f o r m a t s . o r g / o f f i c e D o c u m e n t / 2 0 0 6 / r e l a t i o n s h i p s / t h e m e " / > < / R e l a t i o n s h i p s >
</file>

<file path=ppt/slideMasters/slideMaster1.xml>�� < ? x m l   v e r s i o n = " 1 . 0 "   e n c o d i n g = " U T F - 1 6 " ? > < p : s l d M a s t e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M a s t e r 1 "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P l a c e h o l d e r   1 " > < a : e x t L s t > < a : e x t   u r i = " { 8 4 C 8 6 0 0 9 - 4 C 0 6 - 4 3 A A - 8 D 5 0 - 4 C 5 7 5 5 1 3 D 8 1 C } " > < a 1 6 : c r e a t i o n I d   x m l n s : a 1 6 = " h t t p : / / s c h e m a s . m i c r o s o f t . c o m / o f f i c e / d r a w i n g / 2 0 1 0 / m a i n "   i d = " { 4 5 D C 3 7 6 8 - E A 7 9 - 4 7 9 8 - 8 0 7 7 - 8 5 0 1 3 C B 0 F A C 4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8 2 0 0 "   y = " 3 6 5 1 2 5 " / > < a : e x t   c x = " 1 0 5 1 5 6 0 0 "   c y = " 1 3 2 5 5 6 3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> < a : n o r m A u t o f i t / > < / a : b o d y P r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7 6 4 9 2 3 B 1 - C B 1 D - 4 3 2 1 - B C 9 5 - 7 8 6 8 F 2 6 8 4 5 9 3 } " > < a 1 6 : c r e a t i o n I d   x m l n s : a 1 6 = " h t t p : / / s c h e m a s . m i c r o s o f t . c o m / o f f i c e / d r a w i n g / 2 0 1 0 / m a i n "   i d = " { 1 9 6 3 0 5 D 4 - 1 7 7 5 - 4 A 7 1 - 9 C 7 C - F 9 9 3 8 B B 1 9 0 6 9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8 2 0 0 "   y = " 1 8 2 5 6 2 5 " / > < a : e x t   c x = " 1 0 5 1 5 6 0 0 "   c y = " 4 3 5 1 3 3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> < a : n o r m A u t o f i t / > < / a : b o d y P r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0 9 D F 7 F 3 D - D E 1 4 - 4 8 B 5 - 9 2 A 4 - D 5 2 3 1 B 0 3 0 E 6 C } " > < a 1 6 : c r e a t i o n I d   x m l n s : a 1 6 = " h t t p : / / s c h e m a s . m i c r o s o f t . c o m / o f f i c e / d r a w i n g / 2 0 1 0 / m a i n "   i d = " { 7 8 8 0 6 E 7 C - 5 3 6 5 - 4 1 E D - 9 F F 6 - 7 1 4 1 2 2 0 4 A A F D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8 3 8 2 0 0 "   y = " 6 3 5 6 3 5 0 " / > < a : e x t   c x = " 2 7 4 3 2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f l d   i d = " { 1 0 A B D B 5 1 - 2 0 8 0 - 4 C 4 7 - 9 5 9 0 - 2 2 4 4 D D C 2 2 C 8 9 } "   t y p e = " d a t e t i m e 1 " > < a : t > 6 / 3 / 2 0 2 2 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5 C C 0 C E E A - 6 C E 8 - 4 E A E - 8 C 8 1 - E D A F 2 7 D A 9 3 2 C } " > < a 1 6 : c r e a t i o n I d   x m l n s : a 1 6 = " h t t p : / / s c h e m a s . m i c r o s o f t . c o m / o f f i c e / d r a w i n g / 2 0 1 0 / m a i n "   i d = " { 6 0 7 2 5 A E 0 - 0 1 6 C - 4 5 2 1 - 9 8 E 4 - 4 1 C 2 3 4 B F 6 A D 9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> < a : x f r m   r o t = " 0 " > < a : o f f   x = " 4 0 3 8 6 0 0 "   y = " 6 3 5 6 3 5 0 " / > < a : e x t   c x = " 4 1 1 4 8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7 E D F 3 5 D 9 - 4 5 F 0 - 4 C 0 4 - A 6 A B - 3 2 F 4 3 A E 7 E A 1 9 } " > < a 1 6 : c r e a t i o n I d   x m l n s : a 1 6 = " h t t p : / / s c h e m a s . m i c r o s o f t . c o m / o f f i c e / d r a w i n g / 2 0 1 0 / m a i n "   i d = " { 5 F 5 2 F 3 4 6 - 2 B 1 F - 4 4 C 8 - 9 4 6 B - 6 F 8 B 1 5 6 C B 3 3 2 } " / > < / a : e x t > < / a : e x t L s t > < / p : c N v P r > < p : c N v S p P r > < a : s p L o c k s   n o G r p = " t r u e " / > < / p : c N v S p P r > < p : n v P r > < p : p h   i d x = " 4 "   s z = " q u a r t e r "   t y p e = " s l d N u m " / > < / p : n v P r > < / p : n v S p P r > < p : s p P r > < a : x f r m   r o t = " 0 " > < a : o f f   x = " 8 6 1 0 6 0 0 "   y = " 6 3 5 6 3 5 0 " / > < a : e x t   c x = " 2 7 4 3 2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f l d   i d = " { F 0 C 3 5 0 0 4 - C F 9 4 - 4 6 7 F - B 5 E 4 - 6 F E 3 1 F E B 7 A B 6 } "   t y p e = " s l i d e n u m " / > < a : e n d P a r a R P r   d i r t y = " 0 "   l a n g = " e n - U S " / > < / a : p > < / p : t x B o d y > < / p : s p > < / p : s p T r e e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s l d L a y o u t I d L s t > < p : s l d L a y o u t I d   i d = " 2 1 4 7 4 8 3 6 4 9 "   r : i d = " r I d 1 " / > < p : s l d L a y o u t I d   i d = " 2 1 4 7 4 8 3 6 5 0 "   r : i d = " r I d 2 " / > < p : s l d L a y o u t I d   i d = " 2 1 4 7 4 8 3 6 5 1 "   r : i d = " r I d 3 " / > < p : s l d L a y o u t I d   i d = " 2 1 4 7 4 8 3 6 5 2 "   r : i d = " r I d 4 " / > < p : s l d L a y o u t I d   i d = " 2 1 4 7 4 8 3 6 5 3 "   r : i d = " r I d 5 " / > < p : s l d L a y o u t I d   i d = " 2 1 4 7 4 8 3 6 5 4 "   r : i d = " r I d 6 " / > < p : s l d L a y o u t I d   i d = " 2 1 4 7 4 8 3 6 5 5 "   r : i d = " r I d 7 " / > < p : s l d L a y o u t I d   i d = " 2 1 4 7 4 8 3 6 5 6 "   r : i d = " r I d 8 " / > < p : s l d L a y o u t I d   i d = " 2 1 4 7 4 8 3 6 5 7 "   r : i d = " r I d 9 " / > < p : s l d L a y o u t I d   i d = " 2 1 4 7 4 8 3 6 5 8 "   r : i d = " r I d 1 0 " / > < p : s l d L a y o u t I d   i d = " 2 1 4 7 4 8 3 6 5 9 "   r : i d = " r I d 1 1 " / > < / p : s l d L a y o u t I d L s t > < p : t x S t y l e s > < p : t i t l e S t y l e > < a : l v l 1 p P r   a l g n = " l "   l v l = " 0 "   r t l = " f a l s e " > < a : l n S p c > < a : s p c P c t   v a l = " 9 0 0 0 0 " / > < / a : l n S p c > < a : s p c B e f > < a : s p c P c t   v a l = " 0 " / > < / a : s p c B e f > < a : b u N o n e / > < a : d e f R P r   d i r t y = " 0 "   l a n g = " e n - U S "   s z = " 4 4 0 0 " > < a : s o l i d F i l l > < a : s c h e m e C l r   v a l = " t x 1 " / > < / a : s o l i d F i l l > < a : l a t i n   t y p e f a c e = " + m j - l t " / > < / a : d e f R P r > < / a : l v l 1 p P r > < / p : t i t l e S t y l e > < p : b o d y S t y l e > < a : l v l 1 p P r   a l g n = " l "   i n d e n t = " - 2 2 8 6 0 0 "   l v l = " 0 "   m a r L = " 2 2 8 6 0 0 "   r t l = " f a l s e " > < a : l n S p c > < a : s p c P c t   v a l = " 9 0 0 0 0 " / > < / a : l n S p c > < a : s p c B e f > < a : s p c P t s   v a l = " 1 0 0 0 " / > < / a : s p c B e f > < a : b u F o n t   t y p e f a c e = " A r i a l " / > < a : b u C h a r   c h a r = " " " / > < a : d e f R P r   d i r t y = " 0 "   l a n g = " e n - U S "   s z = " 2 8 0 0 " > < a : s o l i d F i l l > < a : s c h e m e C l r   v a l = " t x 1 " / > < / a : s o l i d F i l l > < a : l a t i n   t y p e f a c e = " + m n - l t " / > < / a : d e f R P r > < / a : l v l 1 p P r > < a : l v l 2 p P r   a l g n = " l "   i n d e n t = " - 2 2 8 6 0 0 "   l v l = " 1 "   m a r L = " 6 8 5 8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2 4 0 0 " > < a : s o l i d F i l l > < a : s c h e m e C l r   v a l = " t x 1 " / > < / a : s o l i d F i l l > < a : l a t i n   t y p e f a c e = " + m n - l t " / > < / a : d e f R P r > < / a : l v l 2 p P r > < a : l v l 3 p P r   a l g n = " l "   i n d e n t = " - 2 2 8 6 0 0 "   l v l = " 2 "   m a r L = " 1 1 4 3 0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3 p P r > < a : l v l 4 p P r   a l g n = " l "   i n d e n t = " - 2 2 8 6 0 0 "   l v l = " 3 "   m a r L = " 1 6 0 0 2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i n d e n t = " - 2 2 8 6 0 0 "   l v l = " 4 "   m a r L = " 2 0 5 7 4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i n d e n t = " - 2 2 8 6 0 0 "   l v l = " 5 "   m a r L = " 2 5 1 4 6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i n d e n t = " - 2 2 8 6 0 0 "   l v l = " 6 "   m a r L = " 2 9 7 1 8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i n d e n t = " - 2 2 8 6 0 0 "   l v l = " 7 "   m a r L = " 3 4 2 9 0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i n d e n t = " - 2 2 8 6 0 0 "   l v l = " 8 "   m a r L = " 3 8 8 6 2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b o d y S t y l e > < p : o t h e r S t y l e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o t h e r S t y l e > < / p : t x S t y l e s > < / p : s l d M a s t e r >
</file>

<file path=ppt/slides/_rels/slid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2 . p n g "   T y p e = " h t t p : / / s c h e m a s . o p e n x m l f o r m a t s . o r g / o f f i c e D o c u m e n t / 2 0 0 6 / r e l a t i o n s h i p s / i m a g e " / > < R e l a t i o n s h i p   I d = " r I d 4 "   T a r g e t = " . . / m e d i a / i m a g e 3 . p n g "   T y p e = " h t t p : / / s c h e m a s . o p e n x m l f o r m a t s . o r g / o f f i c e D o c u m e n t / 2 0 0 6 / r e l a t i o n s h i p s / i m a g e " / > < R e l a t i o n s h i p   I d = " r I d 5 "   T a r g e t = " . . / m e d i a / i m a g e 4 . j p e g "   T y p e = " h t t p : / / s c h e m a s . o p e n x m l f o r m a t s . o r g / o f f i c e D o c u m e n t / 2 0 0 6 / r e l a t i o n s h i p s / i m a g e " / > < R e l a t i o n s h i p   I d = " r I d 6 "   T a r g e t = " . . / m e d i a / i m a g e 5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/ R e l a t i o n s h i p s >
</file>

<file path=ppt/slides/slide1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1 " > < p : b g > < p : b g P r > < a : s o l i d F i l l > < a : s c h e m e C l r   v a l = " b g 1 " / > < / a : s o l i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  u s e B g F i l l = " t r u e " > < p : n v S p P r > < p : c N v P r   i d = " 2 "   n a m e = " R e c t a n g l e   2 7 " > < a : e x t L s t > < a : e x t   u r i = " { 9 3 7 F D 0 F 2 - B E F 3 - 4 4 9 6 - A D A B - 7 A 1 C A 2 5 5 4 7 8 0 } " > < a 1 6 : c r e a t i o n I d   x m l n s : a 1 6 = " h t t p : / / s c h e m a s . m i c r o s o f t . c o m / o f f i c e / d r a w i n g / 2 0 1 0 / m a i n "   i d = " { 1 1 8 5 B 8 8 1 - 5 0 6 D - 4 A 3 B - 8 9 2 9 - 4 A 4 5 5 C 4 C 9 6 A E } " / > < / a : e x t > < / a : e x t L s t > < / p : c N v P r > < p : c N v S p P r > < a : s p L o c k s   n o A d j u s t H a n d l e s = " t r u e "   n o C h a n g e A r r o w h e a d s = " t r u e "   n o C h a n g e A s p e c t = " t r u e "   n o C h a n g e S h a p e T y p e = " t r u e "   n o G r p = " t r u e "   n o M o v e = " t r u e "   n o R e s i z e = " t r u e "   n o R o t = " t r u e " / > < / p : c N v S p P r > < p : n v P r / > < / p : n v S p P r > < p : s p P r > < a : x f r m   r o t = " 0 " > < a : o f f   x = " 0 "   y = " 0 " / > < a : e x t   c x = " 1 2 1 9 2 0 0 0 "   c y = " 6 8 5 8 0 0 0 " / > < / a : x f r m > < a : p r s t G e o m   p r s t = " r e c t " > < a : a v L s t / > < / a : p r s t G e o m > < a : s o l i d F i l l > < a : s c h e m e C l r   v a l = " t x 1 " / > < / a : s o l i d F i l l > < a : l n   c a p = " f l a t "   w = " 1 2 7 0 0 " > < a : n o F i l l / > < a : p r s t D a s h   v a l = " s o l i d " / > < a : m i t e r   l i m = " 8 0 0 0 0 0 " / > < / a : l n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T i t l e   1 " > < a : e x t L s t > < a : e x t   u r i = " { B A 6 F C 7 F 4 - E 7 0 9 - 4 D 8 5 - B B 8 4 - 2 4 6 C 4 3 5 A A C 2 9 } " > < a 1 6 : c r e a t i o n I d   x m l n s : a 1 6 = " h t t p : / / s c h e m a s . m i c r o s o f t . c o m / o f f i c e / d r a w i n g / 2 0 1 0 / m a i n "   i d = " { E E 2 8 9 7 C E - E C 6 5 - 4 B E C - A 7 5 6 - 6 1 5 6 A 7 E 2 6 0 3 4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6 9 7 6 4 6 "   y = " 2 4 9 7 6 1 " / > < a : e x t   c x = " 4 3 9 4 1 9 9 "   c y = " 1 3 2 3 4 3 9 " / > < / a : x f r m > < / p : s p P r > < p : t x B o d y > < a : b o d y P r   a n c h o r = " t "   b I n s = " 4 5 7 2 0 "   l I n s = " 9 1 4 4 0 "   r I n s = " 9 1 4 4 0 "   r t l C o l = " 0 "   t I n s = " 4 5 7 2 0 "   v e r t = " h o r z " > < a : n o r m A u t o f i t / > < / a : b o d y P r > < a : l s t S t y l e / > < a : p > < a : p P r / > < a : r > < a : r P r   b = " 1 "   d i r t y = " 0 "   l a n g = " e n - U S "   s z = " 4 0 0 0 " > < a : s o l i d F i l l > < a : s c h e m e C l r   v a l = " b g 1 " / > < / a : s o l i d F i l l > < a : l a t i n   t y p e f a c e = " + m j - l t " / > < / a : r P r > < a : t > V A C A T I O N   B I B L E   S C H O O L   2 0 2 2 < / a : t > < / a : r > < a : e n d P a r a R P r   b = " 1 "   d i r t y = " 0 "   l a n g = " e n - U S "   s z = " 4 0 0 0 " > < a : s o l i d F i l l > < a : s c h e m e C l r   v a l = " b g 1 " / > < / a : s o l i d F i l l > < a : l a t i n   t y p e f a c e = " + m j - l t " / > < / a : e n d P a r a R P r > < / a : p > < / p : t x B o d y > < / p : s p > < p : s p > < p : n v S p P r > < p : c N v P r   i d = " 4 "   n a m e = " S u b t i t l e   2 " > < a : e x t L s t > < a : e x t   u r i = " { E E 9 5 3 2 E 5 - C 7 5 2 - 4 D F 6 - B F 9 6 - F 3 0 9 A 3 7 7 B A 7 D } " > < a 1 6 : c r e a t i o n I d   x m l n s : a 1 6 = " h t t p : / / s c h e m a s . m i c r o s o f t . c o m / o f f i c e / d r a w i n g / 2 0 1 0 / m a i n "   i d = " { C 3 5 E 5 E 1 E - 7 4 7 E - 4 F E 5 - 9 D C D - 0 A 7 E 4 7 D 5 0 8 3 E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9 1 4 4 0 "   y = " 1 8 2 2 9 6 1 " / > < a : e x t   c x = " 5 5 4 0 9 1 7 "   c y = " 4 7 8 5 2 7 7 " / > < / a : x f r m > < / p : s p P r > < p : t x B o d y > < a : b o d y P r   b I n s = " 4 5 7 2 0 "   l I n s = " 9 1 4 4 0 "   r I n s = " 9 1 4 4 0 "   r t l C o l = " 0 "   t I n s = " 4 5 7 2 0 "   v e r t = " h o r z " > < a : n o r m A u t o f i t   f o n t S c a l e = " 7 7 5 0 0 "   l n S p c R e d u c t i o n = " 2 0 0 0 0 " / > < / a : b o d y P r > < a : l s t S t y l e / > < a : p > < a : p P r / > < a : r > < a : r P r   b = " 1 "   d i r t y = " 0 "   l a n g = " e n - U S "   s z = " 3 6 0 0 " > < a : s o l i d F i l l > < a : s c h e m e C l r   v a l = " b g 1 " > < a : a l p h a   v a l = " 8 0 0 0 0 " / > < / a : s c h e m e C l r > < / a : s o l i d F i l l > < a : l a t i n   t y p e f a c e = " + m n - l t " / > < / a : r P r > < a : t > C H A M P I O N S   I N   L I F E < / a : t > < / a : r > < / a : p > < a : p > < a : p P r / > < a : r > < a : r P r   b = " 1 "   d i r t y = " 0 "   l a n g = " e n - U S "   s z = " 3 6 0 0 " > < a : s o l i d F i l l > < a : s c h e m e C l r   v a l = " b g 1 " > < a : a l p h a   v a l = " 8 0 0 0 0 " / > < / a : s c h e m e C l r > < / a : s o l i d F i l l > < a : l a t i n   t y p e f a c e = " + m n - l t " / > < / a : r P r > < a : t > R E A D Y .   S E T .   G O   W I T H   G O D ! < / a : t > < / a : r > < / a : p > < a : p > < a : p P r / > < a : r > < a : r P r   b = " 1 "   d i r t y = " 0 "   l a n g = " e n - U S "   s z = " 3 6 0 0 " > < a : s o l i d F i l l > < a : s c h e m e C l r   v a l = " b g 1 " > < a : a l p h a   v a l = " 8 0 0 0 0 " / > < / a : s c h e m e C l r > < / a : s o l i d F i l l > < a : l a t i n   t y p e f a c e = " + m n - l t " / > < / a : r P r > < a : t > I s a i a h   4 0 : 1 3 < / a : t > < / a : r > < / a : p > < a : p > < a : p P r / > < a : r > < a : r P r   b = " 1 "   d i r t y = " 0 "   l a n g = " e n - U S "   s z = " 3 2 0 0 " > < a : s o l i d F i l l > < a : s c h e m e C l r   v a l = " b g 1 " > < a : a l p h a   v a l = " 8 0 0 0 0 " / > < / a : s c h e m e C l r > < / a : s o l i d F i l l > < a : l a t i n   t y p e f a c e = " + m n - l t " / > < / a : r P r > < a : t / > < / a : r > < / a : p > < a : p > < a : p P r / > < a : r > < a : r P r   b = " 1 "   d i r t y = " 0 "   l a n g = " e n - U S "   s z = " 3 2 0 0 " > < a : s o l i d F i l l > < a : s c h e m e C l r   v a l = " b g 1 " > < a : a l p h a   v a l = " 8 0 0 0 0 " / > < / a : s c h e m e C l r > < / a : s o l i d F i l l > < a : l a t i n   t y p e f a c e = " + m n - l t " / > < / a : r P r > < a : t > J U L Y   1 1 - 1 5 < / a : t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> I R O N   B R I D G E   C A M P U S < / a : t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> 5 : 3 0   P M      L I G H T   D I N N E R   ( O N - S I T E   C L A S S E S   O N L Y ) < / a : t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> 6 : 3 0   P M      A L L   C L A S S E S   B E G I N < / a : t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> C L A S S E S   F O R   A L L   A G E   G R O U P S ! < / a : t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/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> P r e - R e g i s t r a t i o n   R e q u i r e d < / a : t > < / a : r > < / a : p > < a : p > < a : p P r / > < a : r > < a : r P r   b = " 1 "   d i r t y = " 0 "   l a n g = " e n - U S "   s z = " 2 6 0 0 " > < a : s o l i d F i l l > < a : s c h e m e C l r   v a l = " b g 1 " > < a : a l p h a   v a l = " 8 0 0 0 0 " / > < / a : s c h e m e C l r > < / a : s o l i d F i l l > < a : l a t i n   t y p e f a c e = " + m n - l t " / > < / a : r P r > < a : t > C o v i d - 1 9   P r o t o c o l   I n   P l a c e < / a : t > < / a : r > < / a : p > < a : p > < a : p P r / > < a : r > < a : r P r   b = " 1 "   d i r t y = " 0 "   l a n g = " e n - U S " > < a : s o l i d F i l l > < a : s c h e m e C l r   v a l = " b g 1 " > < a : a l p h a   v a l = " 8 0 0 0 0 " / > < / a : s c h e m e C l r > < / a : s o l i d F i l l > < a : l a t i n   t y p e f a c e = " + m n - l t " / > < / a : r P r > < a : t / > < / a : r > < / a : p > < a : p > < a : p P r   a l g n = " l "   i n d e n t = " - 2 2 8 6 0 0 " > < a : b u F o n t   t y p e f a c e = " A r i a l " / > < a : b u C h a r   c h a r = " " " / > < / a : p P r > < a : r > < a : r P r   d i r t y = " 0 "   l a n g = " e n - U S "   s z = " 2 0 0 0 " > < a : s o l i d F i l l > < a : s c h e m e C l r   v a l = " b g 1 " > < a : a l p h a   v a l = " 8 0 0 0 0 " / > < / a : s c h e m e C l r > < / a : s o l i d F i l l > < / a : r P r > < a : t / > < / a : r > < / a : p > < a : p > < a : p P r   a l g n = " l "   i n d e n t = " - 2 2 8 6 0 0 " > < a : b u F o n t   t y p e f a c e = " A r i a l " / > < a : b u C h a r   c h a r = " " " / > < / a : p P r > < a : r > < a : r P r   d i r t y = " 0 "   l a n g = " e n - U S "   s z = " 2 0 0 0 " > < a : s o l i d F i l l > < a : s c h e m e C l r   v a l = " b g 1 " > < a : a l p h a   v a l = " 8 0 0 0 0 " / > < / a : s c h e m e C l r > < / a : s o l i d F i l l > < / a : r P r > < a : t / > < / a : r > < a : e n d P a r a R P r   d i r t y = " 0 "   l a n g = " e n - U S "   s z = " 2 0 0 0 " > < a : s o l i d F i l l > < a : s c h e m e C l r   v a l = " b g 1 " > < a : a l p h a   v a l = " 8 0 0 0 0 " / > < / a : s c h e m e C l r > < / a : s o l i d F i l l > < / a : e n d P a r a R P r > < / a : p > < / p : t x B o d y > < / p : s p > < p : p i c > < p : n v P i c P r > < p : c N v P r   i d = " 5 "   n a m e = " P i c t u r e   9 " > < a : e x t L s t > < a : e x t   u r i = " { F 8 7 2 E 5 3 B - 4 2 B A - 4 0 0 8 - 9 B 3 F - 2 2 5 5 3 F C A 7 A E 6 } " > < a 1 6 : c r e a t i o n I d   x m l n s : a 1 6 = " h t t p : / / s c h e m a s . m i c r o s o f t . c o m / o f f i c e / d r a w i n g / 2 0 1 0 / m a i n "   i d = " { E 6 3 E D 6 4 D - 6 E E F - 4 F 1 4 - A 5 C 9 - 8 7 7 2 E 2 4 0 D B A D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r c R e c t   b = " - 3 "   l = " 2 1 0 2 8 "   r = " - 3 " / > < a : s t r e t c h > < a : f i l l R e c t / > < / a : s t r e t c h > < / p : b l i p F i l l > < p : s p P r > < a : x f r m   r o t = " 0 " > < a : o f f   x = " 5 8 0 3 9 0 0 "   y = " 1 0 " / > < a : e x t   c x = " 3 2 5 0 2 8 3 "   c y = " 3 3 3 3 7 3 7 " / > < / a : x f r m > < a : c u s t G e o m > < a : a v L s t / > < a : g d L s t / > < a : a h L s t / > < a : c x n L s t / > < a : r e c t   b = " b "   l = " 0 "   r = " r "   t = " 0 " / > < a : p a t h L s t > < a : p a t h   h = " 3 3 3 3 7 4 7 "   w = " 3 2 5 0 2 8 3 " > < a : m o v e T o > < a : p t   x = " 0 "   y = " 0 " / > < / a : m o v e T o > < a : l n T o > < a : p t   x = " 3 2 5 0 2 8 3 "   y = " 0 " / > < / a : l n T o > < a : l n T o > < a : p t   x = " 3 2 5 0 2 8 3 "   y = " 3 3 3 3 7 4 7 " / > < / a : l n T o > < a : l n T o > < a : p t   x = " 1 5 3 8 8 1 "   y = " 3 3 3 3 7 4 7 " / > < / a : l n T o > < a : l n T o > < a : p t   x = " 1 1 0 9 2 5 "   y = " 3 1 2 1 9 6 2 " / > < / a : l n T o > < a : c u b i c B e z T o > < a : p t   x = " 7 2 4 8 "   y = " 2 5 7 0 6 2 5 " / > < a : p t   x = " - 4 6 9 5 7 "   y = " 1 9 4 8 3 2 6 " / > < a : p t   x = " 8 5 2 8 2 "   y = " 1 2 2 5 5 5 0 " / > < / a : c u b i c B e z T o > < a : c u b i c B e z T o > < a : p t   x = " 7 7 7 3 "   y = " 3 9 8 9 9 2 " / > < a : p t   x = " 5 1 0 8 0 "   y = " 3 7 8 8 8 3 " / > < a : p t   x = " 0 "   y = " 0 " / > < / a : c u b i c B e z T o > < a : c l o s e / > < / a : p a t h > < / a : p a t h L s t > < / a : c u s t G e o m > < a : n o F i l l / > < / p : s p P r > < / p : p i c > < p : p i c > < p : n v P i c P r > < p : c N v P r   i d = " 6 "   n a m e = " P i c t u r e   3 " > < a : e x t L s t > < a : e x t   u r i = " { 5 E B 0 0 1 2 8 - 0 5 8 7 - 4 A D D - 9 D 1 6 - 0 7 7 0 B 6 1 2 4 3 0 8 } " > < a 1 6 : c r e a t i o n I d   x m l n s : a 1 6 = " h t t p : / / s c h e m a s . m i c r o s o f t . c o m / o f f i c e / d r a w i n g / 2 0 1 0 / m a i n "   i d = " { D 2 8 D 0 4 A B - 6 8 8 F - 4 9 5 8 - A A 0 C - 0 C C D D 0 B A C 5 7 F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r c R e c t   b = " 1 2 0 5 8 "   r = " - 3 "   t = " 5 6 2 " / > < a : s t r e t c h > < a : f i l l R e c t / > < / a : s t r e t c h > < / p : b l i p F i l l > < p : s p P r > < a : x f r m   r o t = " 0 " > < a : o f f   x = " 9 2 4 4 6 8 4 "   y = " 1 0 " / > < a : e x t   c x = " 2 9 4 7 3 1 6 "   c y = " 3 3 3 3 7 3 7 " / > < / a : x f r m > < a : c u s t G e o m > < a : a v L s t / > < a : g d L s t / > < a : a h L s t / > < a : c x n L s t / > < a : r e c t   b = " b "   l = " 0 "   r = " r "   t = " 0 " / > < a : p a t h L s t > < a : p a t h   h = " 3 3 3 3 7 4 7 "   w = " 2 9 4 7 3 1 6 " > < a : m o v e T o > < a : p t   x = " 0 "   y = " 0 " / > < / a : m o v e T o > < a : l n T o > < a : p t   x = " 2 9 4 7 3 1 6 "   y = " 0 " / > < / a : l n T o > < a : l n T o > < a : p t   x = " 2 9 4 7 3 1 6 "   y = " 3 3 3 3 7 4 7 " / > < / a : l n T o > < a : l n T o > < a : p t   x = " 0 "   y = " 3 3 3 3 7 4 7 " / > < / a : l n T o > < a : c l o s e / > < / a : p a t h > < / a : p a t h L s t > < / a : c u s t G e o m > < a : n o F i l l / > < / p : s p P r > < / p : p i c > < p : p i c > < p : n v P i c P r > < p : c N v P r   i d = " 7 "   n a m e = " P i c t u r e   8 " > < a : e x t L s t > < a : e x t   u r i = " { B 4 C 8 F 8 9 E - 6 6 2 7 - 4 5 1 F - 8 3 1 4 - 7 F E D 8 D 6 0 7 5 2 F } " > < a 1 6 : c r e a t i o n I d   x m l n s : a 1 6 = " h t t p : / / s c h e m a s . m i c r o s o f t . c o m / o f f i c e / d r a w i n g / 2 0 1 0 / m a i n "   i d = " { A 4 5 8 C 7 D D - 7 9 8 2 - 4 F A D - A 0 D E - E 3 7 F 1 8 A 1 0 3 5 0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4 " / > < a : s r c R e c t   b = " 2 0 7 6 8 "   r = " 3 " / > < a : s t r e t c h > < a : f i l l R e c t / > < / a : s t r e t c h > < / p : b l i p F i l l > < p : s p P r > < a : x f r m   r o t = " 0 " > < a : o f f   x = " 5 8 0 3 9 0 0 "   y = " 3 5 2 4 2 5 5 " / > < a : e x t   c x = " 3 2 5 0 2 8 3 "   c y = " 3 3 3 3 7 4 4 " / > < / a : x f r m > < a : c u s t G e o m > < a : a v L s t / > < a : g d L s t / > < a : a h L s t / > < a : c x n L s t / > < a : r e c t   b = " b "   l = " 0 "   r = " r "   t = " 0 " / > < a : p a t h L s t > < a : p a t h   h = " 3 3 3 3 7 4 5 "   w = " 3 2 5 0 2 8 3 " > < a : m o v e T o > < a : p t   x = " 1 9 7 7 2 9 "   y = " 0 " / > < / a : m o v e T o > < a : l n T o > < a : p t   x = " 3 2 5 0 2 8 3 "   y = " 0 " / > < / a : l n T o > < a : l n T o > < a : p t   x = " 3 2 5 0 2 8 3 "   y = " 3 3 3 3 7 4 5 " / > < / a : l n T o > < a : l n T o > < a : p t   x = " 0 "   y = " 3 3 3 3 7 4 5 " / > < / a : l n T o > < a : c u b i c B e z T o > < a : p t   x = " 2 7 4 9 4 3 "   y = " 2 5 4 6 3 4 5 " / > < a : p t   x = " 4 6 3 2 7 3 "   y = " 2 2 3 5 1 9 5 " / > < a : p t   x = " 4 6 5 0 5 0 "   y = " 1 4 3 5 0 9 5 " / > < / a : c u b i c B e z T o > < a : c u b i c B e z T o > < a : p t   x = " 4 6 1 2 1 9 "   y = " 1 0 7 7 1 1 4 " / > < a : p t   x = " 3 6 4 3 5 1 "   y = " 6 9 4 8 7 4 " / > < a : p t   x = " 2 6 0 7 0 2 "   y = " 2 6 9 7 8 9 " / > < / a : c u b i c B e z T o > < a : c l o s e / > < / a : p a t h > < / a : p a t h L s t > < / a : c u s t G e o m > < a : n o F i l l / > < / p : s p P r > < / p : p i c > < p : g r p S p > < p : n v G r p S p P r > < p : c N v P r   i d = " 8 "   n a m e = " G r o u p   2 9 " > < a : e x t L s t > < a : e x t   u r i = " { 3 6 E 2 1 C C F - 6 4 E 9 - 4 D 0 D - B 2 C E - E 6 4 E 5 A 4 C 4 A 1 D } " > < a 1 6 : c r e a t i o n I d   x m l n s : a 1 6 = " h t t p : / / s c h e m a s . m i c r o s o f t . c o m / o f f i c e / d r a w i n g / 2 0 1 0 / m a i n "   i d = " { D 9 A 8 7 C 1 5 - 2 4 4 1 - 4 9 C 5 - 9 9 8 5 - 2 6 3 F D 7 A 8 D C 4 6 } " / > < / a : e x t > < / a : e x t L s t > < / p : c N v P r > < p : c N v G r p S p P r > < a : g r p S p L o c k s   n o C h a n g e A s p e c t = " t r u e "   n o G r p = " t r u e "   n o M o v e = " t r u e "   n o R e s i z e = " t r u e "   n o R o t = " t r u e "   n o U n g r p = " t r u e " / > < / p : c N v G r p S p P r > < p : n v P r / > < / p : n v G r p S p P r > < p : g r p S p P r > < a : x f r m   r o t = " 0 " > < a : o f f   x = " 5 6 3 2 3 5 8 "   y = " 5 4 4 " / > < a : e x t   c x = " 8 7 4 7 1 5 "   c y = " 6 8 5 7 4 5 4 " / > < a : c h O f f   x = " 5 6 3 2 3 5 8 "   y = " 5 4 4 " / > < a : c h E x t   c x = " 8 7 4 7 1 5 "   c y = " 6 8 5 7 4 5 4 " / > < / a : x f r m > < / p : g r p S p P r > < p : s p > < p : n v S p P r > < p : c N v P r   i d = " 9 "   n a m e = " F r e e f o r m :   S h a p e   3 0 " > < a : e x t L s t > < a : e x t   u r i = " { D B B D B E 8 F - 2 6 1 3 - 4 3 4 1 - A E 9 E - 0 C 6 2 8 B 4 C E F 4 1 } " > < a 1 6 : c r e a t i o n I d   x m l n s : a 1 6 = " h t t p : / / s c h e m a s . m i c r o s o f t . c o m / o f f i c e / d r a w i n g / 2 0 1 0 / m a i n "   i d = " { 4 6 B E 5 A E 6 - 2 A 6 A - 4 8 8 E - B 1 8 9 - 9 1 F 0 4 3 6 B 0 0 0 9 } " / > < / a : e x t > < / a : e x t L s t > < / p : c N v P r > < p : c N v S p P r / > < p : n v P r / > < / p : n v S p P r > < p : s p P r > < a : x f r m   f l i p H = " t r u e "   r o t = " 5 4 0 0 0 0 0 " > < a : o f f   x = " 2 6 4 0 9 8 8 "   y = " 2 9 9 1 9 1 4 " / > < a : e x t   c x = " 6 8 5 7 4 5 4 "   c y = " 8 7 4 7 1 5 " / > < / a : x f r m > < a : c u s t G e o m > < a : a v L s t / > < a : g d L s t / > < a : a h L s t / > < a : c x n L s t / > < a : r e c t   b = " b "   l = " 0 "   r = " r "   t = " 0 " / > < a : p a t h L s t > < a : p a t h   h = " 8 7 4 7 1 6 "   w = " 6 8 5 7 4 5 5 " > < a : m o v e T o > < a : p t   x = " 6 8 5 7 4 5 5 "   y = " 8 0 4 6 4 3 " / > < / a : m o v e T o > < a : l n T o > < a : p t   x = " 6 8 5 7 4 5 5 "   y = " 5 6 2 2 4 6 " / > < / a : l n T o > < a : l n T o > < a : p t   x = " 6 8 2 9 1 7 9 "   y = " 5 5 1 2 8 4 " / > < / a : l n T o > < a : c u b i c B e z T o > < a : p t   x = " 6 8 0 5 7 4 6 "   y = " 5 3 9 0 4 4 " / > < a : p t   x = " 6 7 8 4 8 8 6 "   y = " 5 2 1 7 0 8 " / > < a : p t   x = " 6 7 6 6 0 2 4 "   y = " 5 0 0 3 7 2 " / > < / a : c u b i c B e z T o > < a : c u b i c B e z T o > < a : p t   x = " 6 7 5 5 1 6 6 "   y = " 4 8 8 1 7 9 " / > < a : p t   x = " 6 7 4 6 7 8 4 "   y = " 4 8 6 8 4 5 " / > < a : p t   x = " 6 7 3 4 9 7 1 "   y = " 5 0 0 9 4 4 " / > < / a : c u b i c B e z T o > < a : c u b i c B e z T o > < a : p t   x = " 6 7 2 1 2 5 8 "   y = " 5 1 7 3 2 6 " / > < a : p t   x = " 6 7 0 1 6 3 4 "   y = " 5 1 0 8 5 0 " / > < a : p t   x = " 6 6 8 3 9 1 6 "   y = " 5 0 7 0 4 0 " / > < / a : c u b i c B e z T o > < a : c u b i c B e z T o > < a : p t   x = " 6 6 6 5 6 3 0 "   y = " 5 0 3 2 3 0 " / > < a : p t   x = " 6 6 4 7 1 4 9 "   y = " 4 9 9 2 2 8 " / > < a : p t   x = " 6 6 2 8 8 6 1 "   y = " 4 9 5 4 1 8 " / > < / a : c u b i c B e z T o > < a : c u b i c B e z T o > < a : p t   x = " 6 6 1 5 3 3 5 "   y = " 4 9 2 7 5 2 " / > < a : p t   x = " 6 6 0 2 0 0 0 "   y = " 4 9 0 4 6 6 " / > < a : p t   x = " 6 5 8 8 6 6 2 "   y = " 4 8 7 2 2 7 " / > < / a : c u b i c B e z T o > < a : c u b i c B e z T o > < a : p t   x = " 6 5 4 7 1 3 3 "   y = " 4 7 7 1 2 9 " / > < a : p t   x = " 6 5 0 9 7 9 4 "   y = " 4 8 0 1 7 7 " / > < a : p t   x = " 6 4 7 6 0 7 4 "   y = " 5 1 1 2 3 0 " / > < / a : c u b i c B e z T o > < a : c u b i c B e z T o > < a : p t   x = " 6 4 5 0 3 5 6 "   y = " 5 3 5 0 4 3 " / > < a : p t   x = " 6 4 1 7 3 9 9 "   y = " 5 4 2 0 9 3 " / > < a : p t   x = " 6 3 8 2 3 4 6 "   y = " 5 3 4 8 5 3 " / > < / a : c u b i c B e z T o > < a : c u b i c B e z T o > < a : p t   x = " 6 3 7 7 9 6 4 "   y = " 5 3 3 9 0 1 " / > < a : p t   x = " 6 3 7 2 4 3 9 "   y = " 5 3 0 0 9 1 " / > < a : p t   x = " 6 3 6 9 3 9 1 "   y = " 5 3 1 6 1 5 " / > < / a : c u b i c B e z T o > < a : c u b i c B e z T o > < a : p t   x = " 6 3 2 3 4 8 0 "   y = " 5 5 3 9 0 4 " / > < a : p t   x = " 6 2 8 7 0 9 2 "   y = " 5 1 4 6 5 8 " / > < a : p t   x = " 6 2 4 4 8 0 0 "   y = " 5 1 2 1 8 2 " / > < / a : c u b i c B e z T o > < a : c u b i c B e z T o > < a : p t   x = " 6 2 2 6 1 3 0 "   y = " 5 1 1 0 4 0 " / > < a : p t   x = " 6 2 0 7 0 8 0 "   y = " 4 9 6 9 4 2 " / > < a : p t   x = " 6 1 9 0 3 1 6 "   y = " 4 8 5 7 0 3 " / > < / a : c u b i c B e z T o > < a : c u b i c B e z T o > < a : p t   x = " 6 1 6 7 2 6 2 "   y = " 4 7 0 2 7 1 " / > < a : p t   x = " 6 1 4 6 6 8 8 "   y = " 4 5 5 4 1 2 " / > < a : p t   x = " 6 1 1 5 4 4 6 "   y = " 4 6 2 2 7 0 " / > < / a : c u b i c B e z T o > < a : c u b i c B e z T o > < a : p t   x = " 6 0 8 4 2 0 4 "   y = " 4 6 9 3 1 9 " / > < a : p t   x = " 6 0 5 5 6 2 7 "   y = " 4 5 6 3 6 4 " / > < a : p t   x = " 6 0 3 2 1 9 4 "   y = " 4 3 4 2 6 6 " / > < / a : c u b i c B e z T o > < a : c u b i c B e z T o > < a : p t   x = " 6 0 1 4 2 8 7 "   y = " 4 1 7 5 0 1 " / > < a : p t   x = " 5 9 9 4 6 6 5 "   y = " 4 1 5 9 7 7 " / > < a : p t   x = " 5 9 7 1 0 4 2 "   y = " 4 2 0 7 3 8 " / > < / a : c u b i c B e z T o > < a : c u b i c B e z T o > < a : p t   x = " 5 9 4 1 5 1 3 "   y = " 4 2 6 6 4 5 " / > < a : p t   x = " 5 9 1 0 8 4 2 "   y = " 4 2 7 0 2 7 " / > < a : p t   x = " 5 8 8 0 9 3 3 "   y = " 4 3 0 6 4 6 " / > < / a : c u b i c B e z T o > < a : c u b i c B e z T o > < a : p t   x = " 5 8 7 4 4 5 4 "   y = " 4 3 1 4 0 8 " / > < a : p t   x = " 5 8 6 6 2 6 6 "   y = " 4 3 4 0 7 6 " / > < a : p t   x = " 5 8 6 2 4 5 2 "   y = " 4 3 8 6 4 8 " / > < / a : c u b i c B e z T o > < a : c u b i c B e z T o > < a : p t   x = " 5 8 1 5 7 7 9 "   y = " 4 9 5 4 1 8 " / > < a : p t   x = " 5 7 5 0 0 5 5 "   y = " 4 9 5 9 9 0 " / > < a : p t   x = " 5 6 8 5 2 8 4 "   y = " 4 9 8 6 5 8 " / > < / a : c u b i c B e z T o > < a : c u b i c B e z T o > < a : p t   x = " 5 6 4 6 0 4 0 "   y = " 5 0 0 3 7 2 " / > < a : p t   x = " 5 6 0 6 6 0 4 "   y = " 5 0 0 3 7 2 " / > < a : p t   x = " 5 5 6 7 1 7 0 "   y = " 4 9 9 4 2 0 " / > < / a : c u b i c B e z T o > < a : c u b i c B e z T o > < a : p t   x = " 5 5 5 3 8 3 2 "   y = " 4 9 9 2 2 8 " / > < a : p t   x = " 5 5 3 9 7 3 7 "   y = " 4 9 6 1 8 0 " / > < a : p t   x = " 5 5 2 7 9 2 3 "   y = " 4 9 0 4 6 6 " / > < / a : c u b i c B e z T o > < a : c u b i c B e z T o > < a : p t   x = " 5 5 0 3 3 4 8 "   y = " 4 7 8 4 6 3 " / > < a : p t   x = " 5 4 8 0 6 8 0 "   y = " 4 6 2 8 4 3 " / > < a : p t   x = " 5 4 5 6 2 9 2 "   y = " 4 5 0 6 5 0 " / > < / a : c u b i c B e z T o > < a : c u b i c B e z T o > < a : p t   x = " 5 4 4 7 1 5 1 "   y = " 4 4 5 8 8 6 " / > < a : p t   x = " 5 4 3 5 3 3 8 "   y = " 4 4 5 6 9 6 " / > < a : p t   x = " 5 4 2 4 6 7 0 "   y = " 4 4 4 9 3 4 " / > < / a : c u b i c B e z T o > < a : c u b i c B e z T o > < a : p t   x = " 5 4 0 5 8 0 9 "   y = " 4 4 3 4 1 0 " / > < a : p t   x = " 5 3 8 4 8 5 4 "   y = " 4 4 7 9 8 2 " / > < a : p t   x = " 5 3 6 8 6 6 2 "   y = " 4 4 1 1 2 4 " / > < / a : c u b i c B e z T o > < a : c u b i c B e z T o > < a : p t   x = " 5 3 2 6 5 6 0 "   y = " 4 2 3 4 0 7 " / > < a : p t   x = " 5 2 8 7 1 2 4 "   y = " 4 2 7 4 0 7 " / > < a : p t   x = " 5 2 4 7 1 1 8 "   y = " 4 4 4 9 3 4 " / > < / a : c u b i c B e z T o > < a : c u b i c B e z T o > < a : p t   x = " 5 1 9 1 1 0 8 "   y = " 4 6 9 5 0 9 " / > < a : p t   x = " 5 1 3 8 1 4 8 "   y = " 4 6 7 6 0 5 " / > < a : p t   x = " 5 0 8 8 6 1 7 "   y = " 4 2 8 7 4 2 " / > < / a : c u b i c B e z T o > < a : c u b i c B e z T o > < a : p t   x = " 5 0 6 6 3 2 8 "   y = " 4 1 1 2 1 5 " / > < a : p t   x = " 5 0 4 4 6 0 9 "   y = " 4 1 9 5 9 6 " / > < a : p t   x = " 5 0 2 5 7 5 1 "   y = " 4 3 3 6 9 4 " / > < / a : c u b i c B e z T o > < a : c u b i c B e z T o > < a : p t   x = " 5 0 0 4 0 3 2 "   y = " 4 5 0 0 7 8 " / > < a : p t   x = " 4 9 8 2 8 8 6 "   y = " 4 5 4 2 6 8 " / > < a : p t   x = " 4 9 5 7 9 3 0 "   y = " 4 4 2 2 6 8 " / > < / a : c u b i c B e z T o > < a : c u b i c B e z T o > < a : p t   x = " 4 9 5 2 4 0 4 "   y = " 4 3 9 6 0 0 " / > < a : p t   x = " 4 9 4 4 5 9 4 "   y = " 4 4 0 9 3 3 " / > < a : p t   x = " 4 9 3 8 1 1 6 "   y = " 4 4 1 8 8 6 " / > < / a : c u b i c B e z T o > < a : c u b i c B e z T o > < a : p t   x = " 4 9 0 1 1 5 8 "   y = " 4 4 6 6 4 8 " / > < a : p t   x = " 4 8 6 4 0 0 9 "   y = " 4 5 4 6 5 0 " / > < a : p t   x = " 4 8 3 3 9 1 1 "   y = " 4 2 1 6 9 3 " / > < / a : c u b i c B e z T o > < a : c u b i c B e z T o > < a : p t   x = " 4 8 2 8 0 0 4 "   y = " 4 1 5 2 1 4 " / > < a : p t   x = " 4 8 1 8 0 9 8 "   y = " 4 1 2 5 4 9 " / > < a : p t   x = " 4 8 1 0 0 9 6 "   y = " 4 0 8 1 6 7 " / > < / a : c u b i c B e z T o > < a : c u b i c B e z T o > < a : p t   x = " 4 7 7 6 5 6 6 "   y = " 3 9 0 2 5 8 " / > < a : p t   x = " 4 7 7 7 9 0 0 "   y = " 3 9 1 9 7 4 " / > < a : p t   x = " 4 7 4 7 9 9 1 "   y = " 4 1 3 6 9 1 " / > < / a : c u b i c B e z T o > < a : c u b i c B e z T o > < a : p t   x = " 4 7 3 2 3 6 9 "   y = " 4 2 5 1 2 1 " / > < a : p t   x = " 4 7 1 0 8 4 2 "   y = " 4 3 6 7 4 2 " / > < a : p t   x = " 4 6 9 2 7 4 5 "   y = " 4 3 5 7 9 0 " / > < / a : c u b i c B e z T o > < a : c u b i c B e z T o > < a : p t   x = " 4 5 8 3 5 8 5 "   y = " 4 3 0 0 7 5 " / > < a : p t   x = " 4 4 7 9 7 5 8 "   y = " 4 5 7 5 0 8 " / > < a : p t   x = " 4 3 7 5 9 3 4 "   y = " 4 8 3 4 1 7 " / > < / a : c u b i c B e z T o > < a : c u b i c B e z T o > < a : p t   x = " 4 3 1 1 9 2 3 "   y = " 4 9 9 4 2 0 " / > < a : p t   x = " 4 2 4 9 4 3 6 "   y = " 5 0 0 3 7 2 " / > < a : p t   x = " 4 1 8 5 4 2 6 "   y = " 4 8 4 1 7 9 " / > < / a : c u b i c B e z T o > < a : c u b i c B e z T o > < a : p t   x = " 4 1 3 9 1 3 3 "   y = " 4 7 2 3 6 7 " / > < a : p t   x = " 4 0 9 5 3 1 5 "   y = " 4 9 1 8 0 0 " / > < a : p t   x = " 4 0 5 2 0 7 2 "   y = " 5 0 5 1 3 4 " / > < / a : c u b i c B e z T o > < a : c u b i c B e z T o > < a : p t   x = " 4 0 4 3 1 1 7 "   y = " 5 0 7 7 9 9 " / > < a : p t   x = " 4 0 3 4 7 3 5 "   y = " 5 1 8 2 7 8 " / > < a : p t   x = " 4 0 2 9 9 7 3 "   y = " 5 2 7 2 3 3 " / > < / a : c u b i c B e z T o > < a : c u b i c B e z T o > < a : p t   x = " 4 0 1 2 8 2 6 "   y = " 5 5 8 8 5 8 " / > < a : p t   x = " 3 9 8 4 4 4 1 "   y = " 5 6 3 8 1 0 " / > < a : p t   x = " 3 9 4 8 6 2 6 "   y = " 5 5 0 6 6 6 " / > < / a : c u b i c B e z T o > < a : c u b i c B e z T o > < a : p t   x = " 3 9 2 0 2 4 1 "   y = " 5 4 0 3 7 7 " / > < a : p t   x = " 3 8 9 4 3 3 2 "   y = " 5 2 6 6 6 1 " / > < a : p t   x = " 3 8 7 1 2 8 0 "   y = " 5 0 2 2 7 5 " / > < / a : c u b i c B e z T o > < a : c u b i c B e z T o > < a : p t   x = " 3 8 4 4 2 2 9 "   y = " 4 7 3 7 0 1 " / > < a : p t   x = " 3 8 1 6 2 2 4 "   y = " 4 4 1 1 2 4 " / > < a : p t   x = " 3 7 7 4 3 1 2 "   y = " 4 2 9 1 2 2 " / > < / a : c u b i c B e z T o > < a : c u b i c B e z T o > < a : p t   x = " 3 7 5 6 2 1 4 "   y = " 4 2 3 9 7 9 " / > < a : p t   x = " 3 7 4 0 5 9 3 "   y = " 4 2 3 2 1 7 " / > < a : p t   x = " 3 7 2 1 5 4 3 "   y = " 4 2 8 5 5 2 " / > < / a : c u b i c B e z T o > < a : c u b i c B e z T o > < a : p t   x = " 3 6 8 4 5 8 3 "   y = " 4 3 8 8 3 7 " / > < a : p t   x = " 3 6 4 7 4 3 6 "   y = " 4 4 6 0 7 8 " / > < a : p t   x = " 3 6 1 2 7 6 3 "   y = " 4 1 4 2 6 3 " / > < / a : c u b i c B e z T o > < a : c u b i c B e z T o > < a : p t   x = " 3 5 9 3 7 1 2 "   y = " 3 9 6 7 3 6 " / > < a : p t   x = " 3 5 6 7 9 9 4 "   y = " 3 8 5 4 9 6 " / > < a : p t   x = " 3 5 3 7 3 2 3 "   y = " 3 8 9 8 7 8 " / > < / a : c u b i c B e z T o > < a : c u b i c B e z T o > < a : p t   x = " 3 4 9 9 0 3 1 "   y = " 3 9 5 4 0 2 " / > < a : p t   x = " 3 4 6 4 1 6 8 "   y = " 3 8 1 4 9 6 " / > < a : p t   x = " 3 4 3 1 5 9 3 "   y = " 3 6 0 9 2 1 " / > < / a : c u b i c B e z T o > < a : c u b i c B e z T o > < a : p t   x = " 3 4 1 9 9 7 1 "   y = " 3 5 3 4 9 1 " / > < a : p t   x = " 3 4 0 5 6 8 2 "   y = " 3 4 9 3 0 1 " / > < a : p t   x = " 3 3 9 2 1 5 8 "   y = " 3 4 5 6 8 1 " / > < / a : c u b i c B e z T o > < a : c u b i c B e z T o > < a : p t   x = " 3 3 6 0 9 1 5 "   y = " 3 3 7 2 9 8 " / > < a : p t   x = " 3 3 2 9 4 8 0 "   y = " 3 2 9 8 6 8 " / > < a : p t   x = " 3 2 9 7 8 5 6 "   y = " 3 2 3 0 1 0 " / > < / a : c u b i c B e z T o > < a : c u b i c B e z T o > < a : p t   x = " 3 2 7 1 9 4 8 "   y = " 3 1 7 2 9 6 " / > < a : p t   x = " 3 2 4 5 8 4 9 "   y = " 3 1 3 1 0 4 " / > < a : p t   x = " 3 2 1 9 7 4 8 "   y = " 3 0 8 1 5 1 " / > < / a : c u b i c B e z T o > < a : c u b i c B e z T o > < a : p t   x = " 3 1 9 1 1 7 3 "   y = " 3 0 2 8 1 7 " / > < a : p t   x = " 3 1 6 8 5 0 2 "   y = " 2 9 0 4 3 3 " / > < a : p t   x = " 3 1 5 6 6 9 2 "   y = " 2 6 1 6 6 8 " / > < / a : c u b i c B e z T o > < a : c u b i c B e z T o > < a : p t   x = " 3 1 5 2 8 8 2 "   y = " 2 5 2 5 2 4 " / > < a : p t   x = " 3 1 4 3 7 3 7 "   y = " 2 4 5 2 8 3 " / > < a : p t   x = " 3 1 3 6 4 9 7 "   y = " 2 3 7 6 6 3 " / > < / a : c u b i c B e z T o > < a : c u b i c B e z T o > < a : p t   x = " 3 1 3 1 3 5 5 "   y = " 2 3 2 1 3 9 " / > < a : p t   x = " 3 1 2 4 4 9 5 "   y = " 2 2 7 9 4 7 " / > < a : p t   x = " 3 1 1 9 7 3 3 "   y = " 2 2 2 2 3 3 " / > < / a : c u b i c B e z T o > < a : c u b i c B e z T o > < a : p t   x = " 3 0 9 4 7 7 6 "   y = " 1 9 2 1 3 2 " / > < a : p t   x = " 3 0 7 0 2 0 1 "   y = " 1 6 1 8 4 3 " / > < a : p t   x = " 3 0 4 5 4 3 6 "   y = " 1 3 1 7 4 2 " / > < / a : c u b i c B e z T o > < a : c u b i c B e z T o > < a : p t   x = " 3 0 4 2 9 5 8 "   y = " 1 2 8 8 8 4 " / > < a : p t   x = " 3 0 4 0 2 9 2 "   y = " 1 2 5 4 5 5 " / > < a : p t   x = " 3 0 3 7 0 5 4 "   y = " 1 2 4 1 2 1 " / > < / a : c u b i c B e z T o > < a : c u b i c B e z T o > < a : p t   x = " 3 0 0 3 5 2 5 "   y = " 1 1 0 2 1 5 " / > < a : p t   x = " 2 9 6 9 6 1 4 "   y = " 9 7 0 7 0 " / > < a : p t   x = " 2 9 3 6 4 6 6 "   y = " 8 2 4 0 0 " / > < / a : c u b i c B e z T o > < a : c u b i c B e z T o > < a : p t   x = " 2 9 2 3 7 0 2 "   y = " 7 6 6 8 6 " / > < a : p t   x = " 2 9 1 0 5 5 8 "   y = " 6 9 6 3 7 " / > < a : p t   x = " 2 9 0 1 0 3 1 "   y = " 5 9 7 3 1 " / > < / a : c u b i c B e z T o > < a : c u b i c B e z T o > < a : p t   x = " 2 8 7 9 3 1 4 "   y = " 3 7 2 5 0 " / > < a : p t   x = " 2 8 5 9 5 0 2 "   y = " 1 2 8 6 6 " / > < a : p t   x = " 2 8 2 8 2 5 9 "   y = " 3 1 4 9 " / > < / a : c u b i c B e z T o > < a : c u b i c B e z T o > < a : p t   x = " 2 8 1 9 1 1 4 "   y = " 2 9 3 " / > < a : p t   x = " 2 8 0 8 2 5 6 "   y = " - 1 2 3 1 " / > < a : p t   x = " 2 7 9 9 4 9 2 "   y = " 1 2 4 5 " / > < / a : c u b i c B e z T o > < a : c u b i c B e z T o > < a : p t   x = " 2 7 6 3 8 6 7 "   y = " 1 1 5 3 2 " / > < a : p t   x = " 2 7 2 9 0 0 5 "   y = " 2 4 2 9 6 " / > < a : p t   x = " 2 6 9 3 5 7 0 "   y = " 3 5 1 5 4 " / > < / a : c u b i c B e z T o > < a : c u b i c B e z T o > < a : p t   x = " 2 6 7 1 0 9 2 "   y = " 4 1 8 2 3 " / > < a : p t   x = " 2 6 5 0 7 0 7 "   y = " 4 9 8 2 5 " / > < a : p t   x = " 2 6 3 9 8 4 7 "   y = " 7 3 4 4 8 " / > < / a : c u b i c B e z T o > < a : c u b i c B e z T o > < a : p t   x = " 2 6 3 6 8 0 1 "   y = " 8 0 1 1 4 " / > < a : p t   x = " 2 6 2 8 2 2 6 "   y = " 8 7 3 5 4 " / > < a : p t   x = " 2 6 2 1 1 7 8 "   y = " 8 8 6 8 8 " / > < / a : c u b i c B e z T o > < a : c u b i c B e z T o > < a : p t   x = " 2 5 7 5 8 3 9 "   y = " 9 7 2 6 0 " / > < a : p t   x = " 2 5 3 1 0 6 9 "   y = " 1 0 1 4 5 1 " / > < a : p t   x = " 2 4 8 9 3 4 8 "   y = " 7 2 3 0 4 " / > < / a : c u b i c B e z T o > < a : c u b i c B e z T o > < a : p t   x = " 2 4 8 0 5 8 5 "   y = " 6 6 0 1 7 " / > < a : p t   x = " 2 4 6 4 2 0 1 "   y = " 6 6 0 1 7 " / > < a : p t   x = " 2 4 5 2 5 8 0 "   y = " 6 8 6 8 3 " / > < / a : c u b i c B e z T o > < a : c u b i c B e z T o > < a : p t   x = " 2 4 0 7 8 1 1 "   y = " 7 8 5 9 0 " / > < a : p t   x = " 2 3 6 5 3 2 8 "   y = " 8 2 0 2 0 " / > < a : p t   x = " 2 3 2 6 4 6 4 "   y = " 5 0 3 9 5 " / > < / a : c u b i c B e z T o > < a : c u b i c B e z T o > < a : p t   x = " 2 3 2 1 8 9 2 "   y = " 4 6 5 8 5 " / > < a : p t   x = " 2 3 0 7 2 2 4 "   y = " 5 0 0 1 5 " / > < a : p t   x = " 2 3 0 0 3 6 5 "   y = " 5 4 7 7 7 " / > < / a : c u b i c B e z T o > < a : c u b i c B e z T o > < a : p t   x = " 2 2 3 4 2 5 9 "   y = " 1 0 1 2 6 1 " / > < a : p t   x = " 2 1 9 8 0 6 4 "   y = " 1 0 2 4 0 5 " / > < a : p t   x = " 2 1 3 0 4 3 4 "   y = " 5 8 3 9 7 " / > < / a : c u b i c B e z T o > < a : c u b i c B e z T o > < a : p t   x = " 2 1 2 6 0 5 2 "   y = " 5 5 5 3 9 " / > < a : p t   x = " 2 1 2 0 3 3 7 "   y = " 5 2 3 0 1 " / > < a : p t   x = " 2 1 1 8 6 2 1 "   y = " 4 7 9 1 9 " / > < / a : c u b i c B e z T o > < a : c u b i c B e z T o > < a : p t   x = " 2 1 0 7 0 0 1 "   y = " 1 9 9 1 4 " / > < a : p t   x = " 2 0 8 2 2 3 6 "   y = " 1 9 1 5 2 " / > < a : p t   x = " 2 0 5 7 6 5 9 "   y = " 1 6 8 6 6 " / > < / a : c u b i c B e z T o > < a : c u b i c B e z T o > < a : p t   x = " 2 0 3 0 6 0 8 "   y = " 1 4 3 9 0 " / > < a : p t   x = " 2 0 0 3 5 5 5 "   y = " 1 1 1 5 2 " / > < a : p t   x = " 1 9 7 6 3 1 4 "   y = " 8 8 6 5 " / > < / a : c u b i c B e z T o > < a : c u b i c B e z T o > < a : p t   x = " 1 9 7 1 5 5 0 "   y = " 8 4 8 3 " / > < a : p t   x = " 1 9 6 6 2 1 6 "   y = " 1 0 0 0 7 " / > < a : p t   x = " 1 9 6 1 4 5 4 "   y = " 1 1 7 2 4 " / > < / a : c u b i c B e z T o > < a : c u b i c B e z T o > < a : p t   x = " 1 9 4 3 1 6 5 "   y = " 1 8 0 1 0 " / > < a : p t   x = " 1 9 2 5 4 4 9 "   y = " 2 7 1 5 4 " / > < a : p t   x = " 1 9 0 6 5 8 8 "   y = " 3 0 9 6 4 " / > < / a : c u b i c B e z T o > < a : c u b i c B e z T o > < a : p t   x = " 1 8 6 5 8 2 1 "   y = " 3 9 1 5 6 " / > < a : p t   x = " 1 8 2 6 3 8 5 "   y = " 5 5 5 3 9 " / > < a : p t   x = " 1 7 8 3 3 3 0 "   y = " 4 8 8 7 1 " / > < / a : c u b i c B e z T o > < a : c u b i c B e z T o > < a : p t   x = " 1 7 7 5 9 0 2 "   y = " 4 7 7 2 9 " / > < a : p t   x = " 1 7 6 7 3 2 7 "   y = " 5 3 2 5 3 " / > < a : p t   x = " 1 7 5 9 3 2 7 "   y = " 5 5 3 4 9 " / > < / a : c u b i c B e z T o > < a : c u b i c B e z T o > < a : p t   x = " 1 7 4 4 8 4 9 "   y = " 5 8 9 6 9 " / > < a : p t   x = " 1 7 3 0 7 5 0 "   y = " 6 4 1 1 1 " / > < a : p t   x = " 1 7 1 6 0 8 2 "   y = " 6 5 4 4 5 " / > < / a : c u b i c B e z T o > < a : c u b i c B e z T o > < a : p t   x = " 1 6 7 7 2 1 8 "   y = " 6 8 8 7 5 " / > < a : p t   x = " 1 6 3 7 9 7 5 "   y = " 7 1 9 2 4 " / > < a : p t   x = " 1 5 9 8 9 2 0 "   y = " 7 2 1 1 4 " / > < / a : c u b i c B e z T o > < a : c u b i c B e z T o > < a : p t   x = " 1 5 8 0 0 6 1 "   y = " 7 2 3 0 4 " / > < a : p t   x = " 1 5 6 1 2 0 1 "   y = " 6 5 0 6 5 " / > < a : p t   x = " 1 5 4 2 1 5 0 "   y = " 6 2 2 0 7 " / > < / a : c u b i c B e z T o > < a : c u b i c B e z T o > < a : p t   x = " 1 5 3 3 5 7 8 "   y = " 6 0 8 7 3 " / > < a : p t   x = " 1 5 1 9 6 6 9 "   y = " 5 8 5 8 7 " / > < a : p t   x = " 1 5 1 6 8 1 3 "   y = " 6 2 7 7 9 " / > < / a : c u b i c B e z T o > < a : c u b i c B e z T o > < a : p t   x = " 1 4 9 4 7 1 4 "   y = " 9 4 5 9 2 " / > < a : p t   x = " 1 4 6 3 6 6 1 "   y = " 8 8 4 9 6 " / > < a : p t   x = " 1 4 3 2 2 2 8 "   y = " 8 8 1 1 6 " / > < / a : c u b i c B e z T o > < a : c u b i c B e z T o > < a : p t   x = " 1 3 6 2 8 8 4 "   y = " 8 7 3 5 4 " / > < a : p t   x = " 1 2 9 5 8 2 6 "   y = " 6 0 4 9 3 " / > < a : p t   x = " 1 2 2 4 7 6 5 "   y = " 7 1 9 2 4 " / > < / a : c u b i c B e z T o > < a : c u b i c B e z T o > < a : p t   x = " 1 2 0 4 1 9 1 "   y = " 7 5 1 6 2 " / > < a : p t   x = " 1 1 8 1 3 3 0 "   y = " 6 2 3 9 7 " / > < a : p t   x = " 1 1 5 9 2 3 1 "   y = " 5 8 2 0 7 " / > < / a : c u b i c B e z T o > < a : c u b i c B e z T o > < a : p t   x = " 1 1 4 7 8 0 1 "   y = " 5 6 1 1 1 " / > < a : p t   x = " 1 1 3 5 2 2 8 "   y = " 5 3 6 3 3 " / > < a : p t   x = " 1 1 2 4 3 7 0 "   y = " 5 6 3 0 1 " / > < / a : c u b i c B e z T o > < a : c u b i c B e z T o > < a : p t   x = " 1 1 0 7 6 0 5 "   y = " 6 0 4 9 3 " / > < a : p t   x = " 1 0 9 1 4 1 1 "   y = " 6 8 1 1 3 " / > < a : p t   x = " 1 0 7 5 6 0 0 "   y = " 7 5 5 4 2 " / > < / a : c u b i c B e z T o > < a : c u b i c B e z T o > < a : p t   x = " 1 0 4 6 2 6 1 "   y = " 8 9 2 5 8 " / > < a : p t   x = " 1 0 1 6 1 6 2 "   y = " 8 9 2 5 8 " / > < a : p t   x = " 9 8 6 6 3 3 "   y = " 7 9 1 6 2 " / > < / a : c u b i c B e z T o > < a : c u b i c B e z T o > < a : p t   x = " 9 4 4 7 2 2 "   y = " 6 4 8 7 3 " / > < a : p t   x = " 9 0 3 1 9 3 "   y = " 6 4 8 7 3 " / > < a : p t   x = " 8 6 1 0 8 9 "   y = " 7 6 3 0 4 " / > < / a : c u b i c B e z T o > < a : c u b i c B e z T o > < a : p t   x = " 8 2 6 9 9 0 "   y = " 8 5 6 3 8 " / > < a : p t   x = " 7 9 1 9 3 5 "   y = " 9 2 1 1 6 " / > < a : p t   x = " 7 5 9 1 6 8 "   y = " 1 0 4 6 8 9 " / > < / a : c u b i c B e z T o > < a : c u b i c B e z T o > < a : p t   x = " 7 4 4 6 8 9 "   y = " 1 1 0 2 1 5 " / > < a : p t   x = " 7 3 2 4 9 7 "   y = " 1 2 6 5 9 7 " / > < a : p t   x = " 7 2 3 7 3 5 "   y = " 1 4 0 6 9 6 " / > < / a : c u b i c B e z T o > < a : c u b i c B e z T o > < a : p t   x = " 7 0 6 0 1 8 "   y = " 1 6 9 2 7 1 " / > < a : p t   x = " 6 7 4 0 1 3 "   y = " 1 6 9 0 8 1 " / > < a : p t   x = " 6 4 7 5 3 2 "   y = " 1 4 7 9 3 4 " / > < / a : c u b i c B e z T o > < a : c u b i c B e z T o > < a : p t   x = " 6 1 9 7 1 7 "   y = " 1 2 5 6 4 5 " / > < a : p t   x = " 5 8 4 6 6 4 "   y = " 1 1 2 5 0 1 " / > < a : p t   x = " 5 5 2 6 5 9 "   y = " 9 5 9 2 6 " / > < / a : c u b i c B e z T o > < a : c u b i c B e z T o > < a : p t   x = " 5 4 9 9 9 3 "   y = " 9 4 5 9 2 " / > < a : p t   x = " 5 4 5 0 3 9 "   y = " 9 6 1 1 6 " / > < a : p t   x = " 5 4 1 8 0 0 "   y = " 9 7 6 4 0 " / > < / a : c u b i c B e z T o > < a : c u b i c B e z T o > < a : p t   x = " 4 8 8 6 4 9 "   y = " 1 2 2 4 0 7 " / > < a : p t   x = " 4 3 3 5 9 3 "   y = " 1 2 6 9 7 9 " / > < a : p t   x = " 3 7 5 1 0 7 "   y = " 1 2 3 1 6 9 " / > < / a : c u b i c B e z T o > < a : c u b i c B e z T o > < a : p t   x = " 3 4 1 9 6 0 "   y = " 1 2 1 0 7 3 " / > < a : p t   x = " 3 0 7 2 8 9 "   y = " 1 3 7 0 7 6 " / > < a : p t   x = " 2 7 3 5 6 7 "   y = " 1 4 5 4 5 8 " / > < / a : c u b i c B e z T o > < a : c u b i c B e z T o > < a : p t   x = " 2 6 9 7 5 7 "   y = " 1 4 6 4 1 0 " / > < a : p t   x = " 2 6 6 5 1 9 "   y = " 1 5 1 1 7 4 " / > < a : p t   x = " 2 6 4 0 4 3 "   y = " 1 5 4 7 9 2 " / > < / a : c u b i c B e z T o > < a : c u b i c B e z T o > < a : p t   x = " 2 4 0 2 2 8 "   y = " 1 9 0 8 0 0 " / > < a : p t   x = " 2 0 8 2 2 3 "   y = " 2 0 0 7 0 6 " / > < a : p t   x = " 1 6 9 3 6 0 "   y = " 1 7 7 2 7 3 " / > < / a : c u b i c B e z T o > < a : c u b i c B e z T o > < a : p t   x = " 1 4 3 6 4 3 "   y = " 1 6 1 6 5 1 " / > < a : p t   x = " 1 1 8 1 1 4 "   y = " 1 5 8 0 3 2 " / > < a : p t   x = " 8 9 3 4 7 "   y = " 1 5 7 4 6 0 " / > < / a : c u b i c B e z T o > < a : c u b i c B e z T o > < a : p t   x = " 7 1 0 5 9 "   y = " 1 5 7 0 7 8 " / > < a : p t   x = " 5 2 9 6 2 "   y = " 1 4 7 9 3 4 " / > < a : p t   x = " 3 4 2 9 1 "   y = " 1 4 5 2 6 8 " / > < / a : c u b i c B e z T o > < a : l n T o > < a : p t   x = " 0 "   y = " 1 4 2 0 5 6 " / > < / a : l n T o > < a : l n T o > < a : p t   x = " 0 "   y = " 8 4 9 5 5 6 " / > < / a : l n T o > < a : l n T o > < a : p t   x = " 6 0 6 5 2 "   y = " 8 4 4 7 8 3 " / > < / a : l n T o > < a : c u b i c B e z T o > < a : p t   x = " 8 0 2 5 1 "   y = " 8 3 9 4 7 3 " / > < a : p t   x = " 9 9 4 4 6 "   y = " 8 3 2 0 4 3 " / > < a : p t   x = " 1 1 9 0 6 8 "   y = " 8 2 7 2 8 1 " / > < / a : c u b i c B e z T o > < a : c u b i c B e z T o > < a : p t   x = " 1 3 7 3 5 5 "   y = " 8 2 2 8 9 9 " / > < a : p t   x = " 1 5 4 5 0 1 "   y = " 8 1 2 8 0 2 " / > < a : p t   x = " 1 7 1 8 4 0 "   y = " 8 0 4 4 2 0 " / > < / a : c u b i c B e z T o > < a : c u b i c B e z T o > < a : p t   x = " 2 0 4 9 8 5 "   y = " 7 8 8 4 1 7 " / > < a : p t   x = " 2 4 0 4 2 0 "   y = " 7 9 8 5 1 4 " / > < a : p t   x = " 2 7 4 3 2 9 "   y = " 7 9 4 3 2 4 " / > < / a : c u b i c B e z T o > < a : c u b i c B e z T o > < a : p t   x = " 2 8 5 1 8 8 "   y = " 7 9 2 9 9 0 " / > < a : p t   x = " 2 9 6 0 4 6 "   y = " 7 9 1 4 6 6 " / > < a : p t   x = " 3 0 6 7 1 5 "   y = " 7 8 8 7 9 8 " / > < / a : c u b i c B e z T o > < a : c u b i c B e z T o > < a : p t   x = " 3 3 5 8 6 4 "   y = " 7 8 1 7 4 9 " / > < a : p t   x = " 3 6 5 5 8 3 "   y = " 7 7 5 6 5 3 " / > < a : p t   x = " 3 9 3 9 6 7 "   y = " 7 6 5 9 3 7 " / > < / a : c u b i c B e z T o > < a : c u b i c B e z T o > < a : p t   x = " 4 2 6 1 6 5 "   y = " 7 5 5 0 7 8 " / > < a : p t   x = " 4 5 7 0 2 8 "   y = " 7 4 0 6 0 0 " / > < a : p t   x = " 4 9 3 7 9 3 "   y = " 7 2 5 5 4 9 " / > < / a : c u b i c B e z T o > < a : c u b i c B e z T o > < a : p t   x = " 5 0 6 5 5 7 "   y = " 7 2 9 3 6 0 " / > < a : p t   x = " 5 2 6 1 8 0 "   y = " 7 3 9 6 4 8 " / > < a : p t   x = " 5 4 6 3 7 3 "   y = " 7 4 0 6 0 0 " / > < / a : c u b i c B e z T o > < a : c u b i c B e z T o > < a : p t   x = " 6 1 1 3 3 7 "   y = " 7 4 3 8 3 8 " / > < a : p t   x = " 6 7 2 1 0 7 "   y = " 7 2 6 1 2 1 " / > < a : p t   x = " 7 3 0 2 1 1 "   y = " 6 9 8 1 1 6 " / > < / a : c u b i c B e z T o > < a : c u b i c B e z T o > < a : p t   x = " 7 4 7 9 2 7 "   y = " 6 8 9 7 3 4 " / > < a : p t   x = " 7 6 6 9 8 0 "   y = " 6 8 4 2 1 0 " / > < a : p t   x = " 7 8 4 8 8 9 "   y = " 6 7 6 0 1 8 " / > < / a : c u b i c B e z T o > < a : c u b i c B e z T o > < a : p t   x = " 7 9 1 1 7 3 "   y = " 6 7 3 1 6 1 " / > < a : p t   x = " 7 9 9 3 6 5 "   y = " 6 6 7 0 6 5 " / > < a : p t   x = " 8 0 0 5 0 9 "   y = " 6 6 1 3 4 9 " / > < / a : c u b i c B e z T o > < a : c u b i c B e z T o > < a : p t   x = " 8 0 7 1 7 5 "   y = " 6 2 8 2 0 1 " / > < a : p t   x = " 8 3 1 9 4 2 "   y = " 6 2 8 7 7 2 " / > < a : p t   x = " 8 5 7 6 6 1 "   y = " 6 2 6 8 6 8 " / > < / a : c u b i c B e z T o > < a : c u b i c B e z T o > < a : p t   x = " 8 8 8 3 3 2 "   y = " 6 2 4 5 8 2 " / > < a : p t   x = " 9 1 8 6 2 1 "   y = " 6 1 9 2 4 8 " / > < a : p t   x = " 9 4 9 1 0 2 "   y = " 6 1 4 6 7 6 " / > < / a : c u b i c B e z T o > < a : c u b i c B e z T o > < a : p t   x = " 9 5 3 1 0 4 "   y = " 6 1 4 1 0 4 " / > < a : p t   x = " 9 5 6 7 2 2 "   y = " 6 1 0 1 0 4 " / > < a : p t   x = " 9 6 0 3 4 2 "   y = " 6 0 7 4 3 5 " / > < / a : c u b i c B e z T o > < a : c u b i c B e z T o > < a : p t   x = " 9 6 5 8 6 7 "   y = " 6 0 3 4 3 5 " / > < a : p t   x = " 9 7 1 0 1 1 "   y = " 5 9 7 3 3 9 " / > < a : p t   x = " 9 7 7 1 0 9 "   y = " 5 9 5 8 1 5 " / > < / a : c u b i c B e z T o > < a : c u b i c B e z T o > < a : p t   x = " 1 0 0 8 3 5 0 "   y = " 5 8 8 3 8 5 " / > < a : p t   x = " 1 0 3 9 7 8 3 "   y = " 5 8 2 0 9 9 " / > < a : p t   x = " 1 0 7 1 2 1 8 "   y = " 5 7 5 2 4 0 " / > < / a : c u b i c B e z T o > < a : c u b i c B e z T o > < a : p t   x = " 1 0 7 8 2 6 6 "   y = " 5 7 3 7 1 6 " / > < a : p t   x = " 1 0 8 5 5 0 5 "   y = " 5 7 1 8 1 2 " / > < a : p t   x = " 1 0 9 1 9 8 3 "   y = " 5 6 8 7 6 4 " / > < / a : c u b i c B e z T o > < a : c u b i c B e z T o > < a : p t   x = " 1 0 9 8 0 7 9 "   y = " 5 6 5 9 0 6 " / > < a : p t   x = " 1 1 0 3 2 2 3 "   y = " 5 6 0 9 5 2 " / > < a : p t   x = " 1 1 0 9 3 2 1 "   y = " 5 5 7 9 0 4 " / > < / a : c u b i c B e z T o > < a : c u b i c B e z T o > < a : p t   x = " 1 1 2 5 8 9 2 "   y = " 5 4 9 7 1 4 " / > < a : p t   x = " 1 1 4 2 8 5 1 "   y = " 5 4 2 0 9 3 " / > < a : p t   x = " 1 1 6 2 2 7 9 "   y = " 5 3 2 9 4 9 " / > < / a : c u b i c B e z T o > < a : c u b i c B e z T o > < a : p t   x = " 1 1 7 3 1 3 8 "   y = " 5 5 0 0 9 4 " / > < a : p t   x = " 1 1 8 7 8 1 0 "   y = " 5 4 0 3 7 7 " / > < a : p t   x = " 1 2 0 6 0 9 7 "   y = " 5 3 2 1 8 7 " / > < / a : c u b i c B e z T o > < a : c u b i c B e z T o > < a : p t   x = " 1 2 2 4 7 6 5 "   y = " 5 2 3 8 0 5 " / > < a : p t   x = " 1 2 4 6 2 9 2 "   y = " 5 2 1 1 3 7 " / > < a : p t   x = " 1 2 6 6 8 6 7 "   y = " 5 1 8 0 8 8 " / > < / a : c u b i c B e z T o > < a : c u b i c B e z T o > < a : p t   x = " 1 3 0 4 5 8 8 "   y = " 5 1 2 5 6 4 " / > < a : p t   x = " 1 3 4 2 4 9 9 "   y = " 5 0 9 1 3 4 " / > < a : p t   x = " 1 3 8 0 2 1 9 "   y = " 5 0 4 1 8 2 " / > < / a : c u b i c B e z T o > < a : c u b i c B e z T o > < a : p t   x = " 1 3 8 8 2 2 1 "   y = " 5 0 3 0 3 8 " / > < a : p t   x = " 1 3 9 7 3 6 5 "   y = " 5 0 0 9 4 4 " / > < a : p t   x = " 1 4 0 3 4 6 1 "   y = " 4 9 6 1 8 0 " / > < / a : c u b i c B e z T o > < a : c u b i c B e z T o > < a : p t   x = " 1 4 4 5 1 8 1 "   y = " 4 6 4 1 7 5 " / > < a : p t   x = " 1 4 9 5 8 5 8 "   y = " 4 5 5 2 2 2 " / > < a : p t   x = " 1 5 4 4 0 5 4 "   y = " 4 5 8 2 6 8 " / > < / a : c u b i c B e z T o > < a : c u b i c B e z T o > < a : p t   x = " 1 5 8 1 9 6 5 "   y = " 4 6 0 5 5 7 " / > < a : p t   x = " 1 6 1 9 1 1 4 "   y = " 4 6 2 2 7 0 " / > < a : p t   x = " 1 6 5 6 6 4 4 "   y = " 4 5 9 0 3 2 " / > < / a : c u b i c B e z T o > < a : c u b i c B e z T o > < a : p t   x = " 1 6 5 9 5 0 2 "   y = " 4 5 8 8 4 1 " / > < a : p t   x = " 1 6 6 3 3 1 2 "   y = " 4 5 9 2 2 3 " / > < a : p t   x = " 1 6 6 5 4 0 6 "   y = " 4 6 0 7 4 7 " / > < / a : c u b i c B e z T o > < a : c u b i c B e z T o > < a : p t   x = " 1 6 7 8 3 6 0 "   y = " 4 7 0 8 4 3 " / > < a : p t   x = " 1 6 9 1 8 8 7 "   y = " 4 7 1 6 0 5 " / > < a : p t   x = " 1 7 0 8 4 6 1 "   y = " 4 7 3 3 1 8 " / > < / a : c u b i c B e z T o > < a : c u b i c B e z T o > < a : p t   x = " 1 7 3 1 8 9 4 "   y = " 4 7 5 7 9 7 " / > < a : p t   x = " 1 7 5 3 4 2 1 "   y = " 4 7 4 0 8 1 " / > < a : p t   x = " 1 7 7 5 1 4 0 "   y = " 4 6 9 8 9 1 " / > < / a : c u b i c B e z T o > < a : c u b i c B e z T o > < a : p t   x = " 1 7 9 0 9 5 2 "   y = " 4 6 6 8 4 3 " / > < a : p t   x = " 1 8 0 6 9 5 3 "   y = " 4 6 0 5 5 7 " / > < a : p t   x = " 1 8 2 1 0 5 1 "   y = " 4 5 2 5 5 4 " / > < / a : c u b i c B e z T o > < a : c u b i c B e z T o > < a : p t   x = " 1 8 4 0 6 7 2 "   y = " 4 4 1 3 1 4 " / > < a : p t   x = " 1 8 5 9 5 3 5 "   y = " 4 3 6 9 3 4 " / > < a : p t   x = " 1 8 7 8 2 0 3 "   y = " 4 5 1 7 9 2 " / > < / a : c u b i c B e z T o > < a : c u b i c B e z T o > < a : p t   x = " 1 8 9 8 3 9 6 "   y = " 4 6 7 6 0 5 " / > < a : p t   x = " 1 9 2 1 2 5 7 "   y = " 4 6 2 0 8 1 " / > < a : p t   x = " 1 9 4 3 5 4 7 "   y = " 4 6 2 6 5 1 " / > < / a : c u b i c B e z T o > < a : c u b i c B e z T o > < a : p t   x = " 1 9 5 3 2 6 2 "   y = " 4 6 2 8 4 3 " / > < a : p t   x = " 1 9 6 3 5 5 0 "   y = " 4 6 2 4 6 1 " / > < a : p t   x = " 1 9 7 2 8 8 4 "   y = " 4 6 4 9 3 7 " / > < / a : c u b i c B e z T o > < a : c u b i c B e z T o > < a : p t   x = " 1 9 9 9 9 3 5 "   y = " 4 7 1 9 8 7 " / > < a : p t   x = " 2 0 2 6 0 3 6 "   y = " 4 8 2 6 5 5 " / > < a : p t   x = " 2 0 5 3 4 6 9 "   y = " 4 8 7 4 1 7 " / > < / a : c u b i c B e z T o > < a : c u b i c B e z T o > < a : p t   x = " 2 0 6 8 7 1 0 "   y = " 4 9 0 0 8 4 " / > < a : p t   x = " 2 0 8 5 6 6 4 "   y = " 4 8 5 3 2 1 " / > < a : p t   x = " 2 1 0 1 4 7 7 "   y = " 4 8 1 8 9 3 " / > < / a : c u b i c B e z T o > < a : c u b i c B e z T o > < a : p t   x = " 2 1 1 7 4 7 9 "   y = " 4 7 8 2 7 3 " / > < a : p t   x = " 2 1 3 3 2 9 0 "   y = " 4 7 2 7 4 9 " / > < a : p t   x = " 2 1 4 8 7 2 2 "   y = " 4 6 7 0 3 3 " / > < / a : c u b i c B e z T o > < a : c u b i c B e z T o > < a : p t   x = " 2 1 5 9 1 9 9 "   y = " 4 6 3 2 2 3 " / > < a : p t   x = " 2 1 7 0 6 2 9 "   y = " 4 5 9 6 0 3 " / > < a : p t   x = " 2 1 7 9 0 1 1 "   y = " 4 5 2 7 4 4 " / > < / a : c u b i c B e z T o > < a : c u b i c B e z T o > < a : p t   x = " 2 1 9 8 0 6 4 "   y = " 4 3 7 1 2 4 " / > < a : p t   x = " 2 2 1 7 6 8 5 "   y = " 4 3 4 4 5 5 " / > < a : p t   x = " 2 2 4 0 1 6 5 "   y = " 4 4 2 6 4 8 " / > < / a : c u b i c B e z T o > < a : c u b i c B e z T o > < a : p t   x = " 2 2 4 3 5 9 3 "   y = " 4 4 3 9 8 2 " / > < a : p t   x = " 2 2 4 7 5 9 4 "   y = " 4 4 3 9 8 2 " / > < a : p t   x = " 2 2 5 1 4 0 4 "   y = " 4 4 4 1 7 2 " / > < / a : c u b i c B e z T o > < a : c u b i c B e z T o > < a : p t   x = " 2 3 1 2 3 7 0 "   y = " 4 4 8 1 7 2 " / > < a : p t   x = " 2 3 7 3 3 3 0 "   y = " 4 5 0 6 5 0 " / > < a : p t   x = " 2 4 3 3 9 1 2 "   y = " 4 5 6 7 4 6 " / > < / a : c u b i c B e z T o > < a : c u b i c B e z T o > < a : p t   x = " 2 4 5 8 4 8 5 "   y = " 4 5 9 2 2 3 " / > < a : p t   x = " 2 4 8 2 1 0 7 "   y = " 4 7 0 0 8 1 " / > < a : p t   x = " 2 5 0 6 3 0 2 "   y = " 4 7 6 9 3 9 " / > < / a : c u b i c B e z T o > < a : c u b i c B e z T o > < a : p t   x = " 2 5 1 1 2 5 6 "   y = " 4 7 8 2 7 3 " / > < a : p t   x = " 2 5 1 6 7 8 3 "   y = " 4 8 0 3 6 9 " / > < a : p t   x = " 2 5 2 1 7 3 5 "   y = " 4 7 9 4 1 5 " / > < / a : c u b i c B e z T o > < a : c u b i c B e z T o > < a : p t   x = " 2 5 7 5 6 4 7 "   y = " 4 6 9 8 9 1 " / > < a : p t   x = " 2 6 2 6 1 3 2 "   y = " 4 8 3 7 9 7 " / > < a : p t   x = " 2 6 7 5 8 5 4 "   y = " 5 0 2 0 8 6 " / > < / a : c u b i c B e z T o > < a : c u b i c B e z T o > < a : p t   x = " 2 6 8 0 9 9 6 "   y = " 5 0 3 9 9 2 " / > < a : p t   x = " 2 6 8 7 2 8 2 "   y = " 5 0 3 4 1 9 " / > < a : p t   x = " 2 6 9 2 9 9 8 "   y = " 5 0 3 0 3 8 " / > < / a : c u b i c B e z T o > < a : c u b i c B e z T o > < a : p t   x = " 2 7 0 9 0 0 3 "   y = " 5 0 1 7 0 6 " / > < a : p t   x = " 2 7 2 6 3 3 7 "   y = " 4 9 5 0 3 8 " / > < a : p t   x = " 2 7 4 0 8 1 6 "   y = " 4 9 9 0 3 7 " / > < / a : c u b i c B e z T o > < a : c u b i c B e z T o > < a : p t   x = " 2 7 7 9 2 9 7 "   y = " 5 1 0 0 8 8 " / > < a : p t   x = " 2 8 1 7 3 9 8 "   y = " 5 2 3 4 2 3 " / > < a : p t   x = " 2 8 5 3 5 9 6 "   y = " 5 4 0 1 8 7 " / > < / a : c u b i c B e z T o > < a : c u b i c B e z T o > < a : p t   x = " 2 8 9 0 3 6 5 "   y = " 5 5 7 1 4 2 " / > < a : p t   x = " 2 9 2 4 4 6 4 "   y = " 5 7 1 4 3 0 " / > < a : p t   x = " 2 9 6 6 5 6 5 "   y = " 5 5 4 2 8 6 " / > < / a : c u b i c B e z T o > < a : c u b i c B e z T o > < a : p t   x = " 2 9 8 4 4 7 2 "   y = " 5 4 7 0 4 5 " / > < a : p t   x = " 3 0 0 8 0 9 5 "   y = " 5 5 2 1 9 0 " / > < a : p t   x = " 3 0 2 8 6 7 1 "   y = " 5 5 4 0 9 4 " / > < / a : c u b i c B e z T o > < a : c u b i c B e z T o > < a : p t   x = " 3 0 4 3 7 2 0 "   y = " 5 5 5 6 1 8 " / > < a : p t   x = " 3 0 5 8 1 9 8 "   y = " 5 6 4 1 9 2 " / > < a : p t   x = " 3 0 7 3 0 5 9 "   y = " 5 6 4 1 9 2 " / > < / a : c u b i c B e z T o > < a : c u b i c B e z T o > < a : p t   x = " 3 1 1 2 6 8 6 "   y = " 5 6 4 1 9 2 " / > < a : p t   x = " 3 1 4 7 9 2 7 "   y = " 5 7 4 2 8 8 " / > < a : p t   x = " 3 1 8 2 2 1 9 "   y = " 5 9 4 8 6 2 " / > < / a : c u b i c B e z T o > < a : c u b i c B e z T o > < a : p t   x = " 3 1 9 5 5 5 7 "   y = " 6 0 2 8 6 3 " / > < a : p t   x = " 3 2 1 6 3 2 2 "   y = " 5 9 7 5 2 9 " / > < a : p t   x = " 3 2 3 3 6 5 6 "   y = " 5 9 9 6 2 5 " / > < / a : c u b i c B e z T o > < a : c u b i c B e z T o > < a : p t   x = " 3 2 5 1 9 4 7 "   y = " 6 0 2 1 0 1 " / > < a : p t   x = " 3 2 7 0 8 0 4 "   y = " 6 0 4 3 8 7 " / > < a : p t   x = " 3 2 8 8 3 3 2 "   y = " 6 0 9 9 1 4 " / > < / a : c u b i c B e z T o > < a : c u b i c B e z T o > < a : p t   x = " 3 3 3 3 6 7 2 "   y = " 6 2 4 3 9 2 " / > < a : p t   x = " 3 3 7 8 4 4 1 "   y = " 6 4 0 7 7 4 " / > < a : p t   x = " 3 4 2 3 5 9 1 "   y = " 6 5 6 0 1 5 " / > < / a : c u b i c B e z T o > < a : c u b i c B e z T o > < a : p t   x = " 3 4 6 0 7 3 8 "   y = " 6 6 8 5 9 0 " / > < a : p t   x = " 3 4 9 7 3 1 7 "   y = " 6 5 8 6 8 3 " / > < a : p t   x = " 3 5 3 4 0 8 4 "   y = " 6 5 3 3 4 9 " / > < / a : c u b i c B e z T o > < a : c u b i c B e z T o > < a : p t   x = " 3 5 5 7 1 3 7 "   y = " 6 4 9 9 1 9 " / > < a : p t   x = " 3 5 7 8 6 6 2 "   y = " 6 4 1 7 2 7 " / > < a : p t   x = " 3 6 0 4 5 7 1 "   y = " 6 5 3 9 1 8 " / > < / a : c u b i c B e z T o > < a : c u b i c B e z T o > < a : p t   x = " 3 6 2 9 3 3 8 "   y = " 6 6 5 5 4 1 " / > < a : p t   x = " 3 6 6 0 7 7 1 "   y = " 6 6 2 8 7 3 " / > < a : p t   x = " 3 6 8 8 5 8 6 "   y = " 6 6 9 1 6 0 " / > < / a : c u b i c B e z T o > < a : c u b i c B e z T o > < a : p t   x = " 3 7 1 2 0 2 0 "   y = " 6 7 4 4 9 4 " / > < a : p t   x = " 3 7 3 4 6 8 7 "   y = " 6 8 3 0 6 8 " / > < a : p t   x = " 3 7 5 7 3 5 8 "   y = " 6 9 1 4 5 0 " / > < / a : c u b i c B e z T o > < a : c u b i c B e z T o > < a : p t   x = " 3 7 8 8 2 2 1 "   y = " 7 0 2 8 8 1 " / > < a : p t   x = " 3 8 1 8 7 0 0 "   y = " 7 1 4 8 8 1 " / > < a : p t   x = " 3 8 5 2 4 2 1 "   y = " 7 0 9 1 6 7 " / > < / a : c u b i c B e z T o > < a : c u b i c B e z T o > < a : p t   x = " 3 8 9 0 7 1 4 "   y = " 7 0 2 6 8 9 " / > < a : p t   x = " 3 9 1 7 0 0 1 "   y = " 7 2 7 0 7 3 " / > < a : p t   x = " 3 9 4 7 1 0 4 "   y = " 7 4 3 2 6 7 " / > < / a : c u b i c B e z T o > < a : c u b i c B e z T o > < a : p t   x = " 3 9 6 7 8 6 9 "   y = " 7 5 4 3 1 6 " / > < a : p t   x = " 3 9 9 0 5 3 8 "   y = " 7 6 2 5 0 9 " / > < a : p t   x = " 4 0 1 3 2 0 8 "   y = " 7 6 9 3 6 7 " / > < / a : c u b i c B e z T o > < a : c u b i c B e z T o > < a : p t   x = " 4 0 4 3 4 9 7 "   y = " 7 7 8 3 2 1 " / > < a : p t   x = " 4 0 7 4 7 4 0 "   y = " 7 8 3 6 5 5 " / > < a : p t   x = " 4 1 0 5 2 2 2 "   y = " 7 9 2 4 1 8 " / > < / a : c u b i c B e z T o > < a : c u b i c B e z T o > < a : p t   x = " 4 1 5 1 3 2 5 "   y = " 8 0 5 5 6 1 " / > < a : p t   x = " 4 1 9 8 0 0 1 "   y = " 8 1 5 8 5 0 " / > < a : p t   x = " 4 2 4 6 0 0 6 "   y = " 8 0 8 6 1 0 " / > < / a : c u b i c B e z T o > < a : c u b i c B e z T o > < a : p t   x = " 4 2 6 8 1 0 6 "   y = " 8 0 5 3 7 2 " / > < a : p t   x = " 4 2 8 8 6 8 2 "   y = " 8 0 5 5 6 1 " / > < a : p t   x = " 4 3 1 0 7 8 0 "   y = " 8 1 0 3 2 6 " / > < / a : c u b i c B e z T o > < a : c u b i c B e z T o > < a : p t   x = " 4 3 4 6 9 7 5 "   y = " 8 1 8 1 3 6 " / > < a : p t   x = " 4 3 8 4 1 2 3 "   y = " 8 1 9 0 8 9 " / > < a : p t   x = " 4 4 1 3 2 7 3 "   y = " 8 4 8 2 3 5 " / > < / a : c u b i c B e z T o > < a : c u b i c B e z T o > < a : p t   x = " 4 4 2 3 5 5 8 "   y = " 8 5 8 5 2 4 " / > < a : p t   x = " 4 4 4 2 0 3 7 "   y = " 8 6 1 1 9 0 " / > < a : p t   x = " 4 4 5 7 0 8 7 "   y = " 8 6 6 5 2 4 " / > < / a : c u b i c B e z T o > < a : c u b i c B e z T o > < a : p t   x = " 4 4 7 4 4 2 4 "   y = " 8 7 2 8 1 2 " / > < a : p t   x = " 4 4 8 7 1 8 6 "   y = " 8 6 9 5 7 2 " / > < a : p t   x = " 4 4 9 6 5 2 4 "   y = " 8 5 1 2 8 4 " / > < / a : c u b i c B e z T o > < a : c u b i c B e z T o > < a : p t   x = " 4 5 0 0 7 1 3 "   y = " 8 4 3 0 9 3 " / > < a : p t   x = " 4 5 1 2 7 1 5 "   y = " 8 3 5 0 9 1 " / > < a : p t   x = " 4 5 2 2 0 5 0 "   y = " 8 3 3 7 5 7 " / > < / a : c u b i c B e z T o > < a : c u b i c B e z T o > < a : p t   x = " 4 5 5 0 0 5 5 "   y = " 8 2 9 7 5 7 " / > < a : p t   x = " 4 5 7 5 7 7 3 "   y = " 8 3 5 6 6 3 " / > < a : p t   x = " 4 6 0 2 8 2 4 "   y = " 8 4 8 6 1 8 " / > < / a : c u b i c B e z T o > < a : c u b i c B e z T o > < a : p t   x = " 4 6 2 8 1 6 1 "   y = " 8 6 0 8 1 0 " / > < a : p t   x = " 4 6 5 9 7 8 6 "   y = " 8 5 9 4 7 6 " / > < a : p t   x = " 4 6 8 8 5 5 3 "   y = " 8 6 4 2 3 8 " / > < / a : c u b i c B e z T o > < a : c u b i c B e z T o > < a : p t   x = " 4 7 0 8 9 3 6 "   y = " 8 6 7 6 6 8 " / > < a : p t   x = " 4 7 2 9 3 2 2 "   y = " 8 7 4 7 1 6 " / > < a : p t   x = " 4 7 4 9 8 9 5 "   y = " 8 7 4 7 1 6 " / > < / a : c u b i c B e z T o > < a : c u b i c B e z T o > < a : p t   x = " 4 7 7 5 4 2 5 "   y = " 8 7 4 7 1 6 " / > < a : p t   x = " 4 8 0 0 7 6 1 "   y = " 8 6 8 6 2 0 " / > < a : p t   x = " 4 8 2 6 4 8 0 "   y = " 8 6 6 3 3 4 " / > < / a : c u b i c B e z T o > < a : c u b i c B e z T o > < a : p t   x = " 4 8 4 6 4 8 2 "   y = " 8 6 4 4 3 0 " / > < a : p t   x = " 4 8 6 6 8 6 8 "   y = " 8 6 5 1 9 2 " / > < a : p t   x = " 4 8 8 6 8 7 1 "   y = " 8 6 2 9 0 6 " / > < / a : c u b i c B e z T o > < a : c u b i c B e z T o > < a : p t   x = " 4 9 0 3 2 5 5 "   y = " 8 6 1 1 9 0 " / > < a : p t   x = " 4 9 1 9 4 4 7 "   y = " 8 5 6 8 1 0 " / > < a : p t   x = " 4 9 3 5 6 3 9 "   y = " 8 5 3 1 9 0 " / > < / a : c u b i c B e z T o > < a : c u b i c B e z T o > < a : p t   x = " 4 9 4 1 5 4 6 "   y = " 8 5 1 8 5 6 " / > < a : p t   x = " 4 9 4 7 4 5 2 "   y = " 8 4 6 7 1 1 " / > < a : p t   x = " 4 9 5 2 7 8 4 "   y = " 8 4 7 4 7 3 " / > < / a : c u b i c B e z T o > < a : c u b i c B e z T o > < a : p t   x = " 5 0 0 5 7 4 5 "   y = " 8 5 5 6 6 6 " / > < a : p t   x = " 5 0 4 3 8 4 8 "   y = " 8 1 9 0 8 9 " / > < a : p t   x = " 5 0 8 8 6 1 7 "   y = " 8 0 2 8 9 6 " / > < / a : c u b i c B e z T o > < a : c u b i c B e z T o > < a : p t   x = " 5 1 3 5 6 7 2 "   y = " 7 8 5 7 4 9 " / > < a : p t   x = " 5 1 8 1 2 0 4 "   y = " 7 5 9 4 6 1 " / > < a : p t   x = " 5 2 3 3 7 8 1 "   y = " 7 6 7 2 7 1 " / > < / a : c u b i c B e z T o > < a : c u b i c B e z T o > < a : p t   x = " 5 2 6 5 5 9 6 "   y = " 7 7 2 0 3 3 " / > < a : p t   x = " 5 2 9 6 2 6 7 "   y = " 7 8 3 0 8 3 " / > < a : p t   x = " 5 3 2 7 8 9 3 "   y = " 7 8 9 7 5 2 " / > < / a : c u b i c B e z T o > < a : c u b i c B e z T o > < a : p t   x = " 5 3 3 9 1 3 3 "   y = " 7 9 2 0 3 8 " / > < a : p t   x = " 5 3 5 1 7 0 6 "   y = " 7 9 1 6 5 6 " / > < a : p t   x = " 5 3 6 2 9 4 6 "   y = " 7 8 9 3 7 0 " / > < / a : c u b i c B e z T o > < a : c u b i c B e z T o > < a : p t   x = " 5 4 1 7 2 4 0 "   y = " 7 7 8 8 9 1 " / > < a : p t   x = " 5 4 7 0 7 7 1 "   y = " 7 7 7 3 6 7 " / > < a : p t   x = " 5 5 2 4 1 1 5 "   y = " 7 9 4 5 1 4 " / > < / a : c u b i c B e z T o > < a : c u b i c B e z T o > < a : p t   x = " 5 5 3 3 2 5 7 "   y = " 7 9 7 3 7 2 " / > < a : p t   x = " 5 5 4 2 9 7 4 "   y = " 8 0 0 0 3 8 " / > < a : p t   x = " 5 5 5 2 5 0 0 "   y = " 8 0 0 0 3 8 " / > < / a : c u b i c B e z T o > < a : c u b i c B e z T o > < a : p t   x = " 5 6 0 4 6 9 7 "   y = " 8 0 0 0 3 8 " / > < a : p t   x = " 5 6 5 5 9 4 4 "   y = " 7 9 6 0 3 8 " / > < a : p t   x = " 5 7 0 5 8 5 7 "   y = " 7 7 7 3 6 7 " / > < / a : c u b i c B e z T o > < a : c u b i c B e z T o > < a : p t   x = " 5 7 2 2 6 2 2 "   y = " 7 7 1 0 8 0 " / > < a : p t   x = " 5 7 4 3 0 0 6 "   y = " 7 7 5 0 8 1 " / > < a : p t   x = " 5 7 6 1 4 8 5 "   y = " 7 7 3 5 5 7 " / > < / a : c u b i c B e z T o > < a : c u b i c B e z T o > < a : p t   x = " 5 7 7 8 6 2 9 "   y = " 7 7 2 2 2 4 " / > < a : p t   x = " 5 7 9 6 1 5 6 "   y = " 7 7 1 6 5 3 " / > < a : p t   x = " 5 8 1 2 7 3 1 "   y = " 7 6 7 2 7 1 " / > < / a : c u b i c B e z T o > < a : c u b i c B e z T o > < a : p t   x = " 5 8 3 6 9 2 6 "   y = " 7 6 0 7 9 5 " / > < a : p t   x = " 5 8 5 9 4 0 4 "   y = " 7 6 0 0 3 3 " / > < a : p t   x = " 5 8 8 4 3 6 2 "   y = " 7 6 5 7 4 7 " / > < / a : c u b i c B e z T o > < a : c u b i c B e z T o > < a : p t   x = " 5 9 0 8 1 7 4 "   y = " 7 7 1 0 8 0 " / > < a : p t   x = " 5 9 3 3 8 9 2 "   y = " 7 6 8 4 1 5 " / > < a : p t   x = " 5 9 5 8 6 6 0 "   y = " 7 6 8 6 0 5 " / > < / a : c u b i c B e z T o > < a : c u b i c B e z T o > < a : p t   x = " 5 9 8 6 2 8 2 "   y = " 7 6 8 7 9 5 " / > < a : p t   x = " 6 0 1 3 9 0 6 "   y = " 7 6 8 9 8 4 " / > < a : p t   x = " 6 0 4 1 5 2 8 "   y = " 7 6 8 0 3 3 " / > < / a : c u b i c B e z T o > < a : c u b i c B e z T o > < a : p t   x = " 6 0 5 2 5 7 9 "   y = " 7 6 7 6 5 3 " / > < a : p t   x = " 6 0 6 5 1 5 1 "   y = " 7 6 0 0 3 3 " / > < a : p t   x = " 6 0 7 4 2 9 7 "   y = " 7 6 3 0 8 1 " / > < / a : c u b i c B e z T o > < a : c u b i c B e z T o > < a : p t   x = " 6 1 0 3 8 2 4 "   y = " 7 7 3 3 6 6 " / > < a : p t   x = " 6 1 3 3 3 5 3 "   y = " 7 6 0 9 8 5 " / > < a : p t   x = " 6 1 6 2 8 8 0 "   y = " 7 6 6 5 0 9 " / > < / a : c u b i c B e z T o > < a : c u b i c B e z T o > < a : p t   x = " 6 1 7 7 3 6 0 "   y = " 7 6 9 3 6 7 " / > < a : p t   x = " 6 1 9 3 7 4 3 "   y = " 7 6 1 5 5 7 " / > < a : p t   x = " 6 2 0 9 3 6 4 "   y = " 7 6 0 7 9 5 " / > < / a : c u b i c B e z T o > < a : c u b i c B e z T o > < a : p t   x = " 6 2 3 4 8 9 2 "   y = " 7 5 9 4 6 1 " / > < a : p t   x = " 6 2 6 0 4 2 0 "   y = " 7 6 0 0 3 3 " / > < a : p t   x = " 6 2 8 5 9 4 8 "   y = " 7 5 9 6 5 1 " / > < / a : c u b i c B e z T o > < a : c u b i c B e z T o > < a : p t   x = " 6 2 9 4 3 3 0 "   y = " 7 5 9 4 6 1 " / > < a : p t   x = " 6 3 0 2 5 2 3 "   y = " 7 5 8 6 9 9 " / > < a : p t   x = " 6 3 1 0 9 0 5 "   y = " 7 5 8 3 1 6 " / > < / a : c u b i c B e z T o > < a : c u b i c B e z T o > < a : p t   x = " 6 3 1 8 3 3 6 "   y = " 7 5 7 9 3 6 " / > < a : p t   x = " 6 3 2 6 1 4 6 "   y = " 7 5 6 2 2 2 " / > < a : p t   x = " 6 3 3 3 1 9 4 "   y = " 7 5 7 5 5 4 " / > < / a : c u b i c B e z T o > < a : c u b i c B e z T o > < a : p t   x = " 6 3 5 8 7 2 4 "   y = " 7 6 2 3 1 8 " / > < a : p t   x = " 6 3 8 3 8 7 0 "   y = " 7 7 0 1 2 9 " / > < a : p t   x = " 6 4 0 9 5 8 6 "   y = " 7 7 3 1 7 7 " / > < / a : c u b i c B e z T o > < a : c u b i c B e z T o > < a : p t   x = " 6 4 3 1 8 7 5 "   y = " 7 7 5 8 4 3 " / > < a : p t   x = " 6 4 5 4 9 2 8 "   y = " 7 7 2 2 2 4 " / > < a : p t   x = " 6 4 7 7 4 0 7 "   y = " 7 7 4 1 2 9 " / > < / a : c u b i c B e z T o > < a : c u b i c B e z T o > < a : p t   x = " 6 5 1 7 0 3 2 "   y = " 7 7 7 3 6 7 " / > < a : p t   x = " 6 5 5 6 6 5 7 "   y = " 7 8 3 0 8 3 " / > < a : p t   x = " 6 5 9 6 2 8 3 "   y = " 7 8 6 7 0 3 " / > < / a : c u b i c B e z T o > < a : c u b i c B e z T o > < a : p t   x = " 6 6 0 4 8 5 7 "   y = " 7 8 7 4 6 5 " / > < a : p t   x = " 6 6 1 3 8 1 0 "   y = " 7 8 2 7 0 1 " / > < a : p t   x = " 6 6 2 2 5 7 3 "   y = " 7 8 2 3 2 1 " / > < / a : c u b i c B e z T o > < a : c u b i c B e z T o > < a : p t   x = " 6 6 5 0 0 0 6 "   y = " 7 8 1 3 6 9 " / > < a : p t   x = " 6 6 7 7 4 3 9 "   y = " 7 8 1 1 7 7 " / > < a : p t   x = " 6 7 0 4 8 7 2 "   y = " 7 8 0 6 0 7 " / > < / a : c u b i c B e z T o > < a : c u b i c B e z T o > < a : p t   x = " 6 7 2 0 4 9 3 "   y = " 7 8 0 4 1 5 " / > < a : p t   x = " 6 7 3 6 3 0 6 "   y = " 7 8 0 9 8 7 " / > < a : p t   x = " 6 7 5 1 7 3 8 "   y = " 7 7 9 2 7 3 " / > < / a : c u b i c B e z T o > < a : c u b i c B e z T o > < a : p t   x = " 6 7 7 2 1 2 1 "   y = " 7 7 6 9 8 7 " / > < a : p t   x = " 6 7 9 0 6 0 0 "   y = " 7 7 3 5 5 7 " / > < a : p t   x = " 6 8 0 9 6 5 0 "   y = " 7 8 8 4 1 7 " / > < / a : c u b i c B e z T o > < a : c u b i c B e z T o > < a : p t   x = " 6 8 1 6 9 8 4 "   y = " 7 9 4 1 8 0 " / > < a : p t   x = " 6 8 2 4 8 1 9 "   y = " 7 9 7 9 4 2 " / > < a : p t   x = " 6 8 3 2 9 7 6 "   y = " 8 0 0 4 2 8 " / > < / a : c u b i c B e z T o > < a : c l o s e / > < / a : p a t h > < / a : p a t h L s t > < / a : c u s t G e o m > < a : s o l i d F i l l > < a : s r g b C l r   v a l = " f f f f f f " / > < / a : s o l i d F i l l > < a : l n > < a : n o F i l l / > < / a : l n > < a : e f f e c t L s t > < a : o u t e r S h d w   b l u r R a d = " 3 8 1 0 0 0 "   d i r = " 1 0 8 0 0 0 0 0 "   d i s t = " 1 5 2 4 0 0 " > < a : s r g b C l r   v a l = " 0 0 0 0 0 0 " > < a : a l p h a   v a l = " 1 0 0 0 0 " / > < / a : s r g b C l r > < / a : o u t e r S h d w > < / a : e f f e c t L s t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  w r a p = " s q u a r e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0 "   n a m e = " F r e e f o r m :   S h a p e   3 1 " > < a : e x t L s t > < a : e x t   u r i = " { 3 E E D 4 C 6 F - 6 7 F A - 4 5 5 A - B 5 A F - 5 3 B A 0 D 2 B 1 4 8 D } " > < a 1 6 : c r e a t i o n I d   x m l n s : a 1 6 = " h t t p : / / s c h e m a s . m i c r o s o f t . c o m / o f f i c e / d r a w i n g / 2 0 1 0 / m a i n "   i d = " { D 3 5 3 6 1 7 8 - F 9 E 4 - 4 6 4 7 - B C 0 A - 5 4 8 7 2 3 0 4 1 D 2 6 } " / > < / a : e x t > < / a : e x t L s t > < / p : c N v P r > < p : c N v S p P r / > < p : n v P r / > < / p : n v S p P r > < p : s p P r > < a : x f r m   f l i p H = " t r u e "   r o t = " 5 4 0 0 0 0 0 " > < a : o f f   x = " 2 6 4 0 9 8 8 "   y = " 2 9 9 1 9 1 4 " / > < a : e x t   c x = " 6 8 5 7 4 5 4 "   c y = " 8 7 4 7 1 5 " / > < / a : x f r m > < a : c u s t G e o m > < a : a v L s t / > < a : g d L s t / > < a : a h L s t / > < a : c x n L s t / > < a : r e c t   b = " b "   l = " 0 "   r = " r "   t = " 0 " / > < a : p a t h L s t > < a : p a t h   h = " 8 7 4 7 1 6 "   w = " 6 8 5 7 4 5 5 " > < a : m o v e T o > < a : p t   x = " 6 8 5 7 4 5 5 "   y = " 8 0 4 6 4 3 " / > < / a : m o v e T o > < a : l n T o > < a : p t   x = " 6 8 5 7 4 5 5 "   y = " 5 6 2 2 4 6 " / > < / a : l n T o > < a : l n T o > < a : p t   x = " 6 8 2 9 1 7 9 "   y = " 5 5 1 2 8 4 " / > < / a : l n T o > < a : c u b i c B e z T o > < a : p t   x = " 6 8 0 5 7 4 6 "   y = " 5 3 9 0 4 4 " / > < a : p t   x = " 6 7 8 4 8 8 6 "   y = " 5 2 1 7 0 8 " / > < a : p t   x = " 6 7 6 6 0 2 4 "   y = " 5 0 0 3 7 2 " / > < / a : c u b i c B e z T o > < a : c u b i c B e z T o > < a : p t   x = " 6 7 5 5 1 6 6 "   y = " 4 8 8 1 7 9 " / > < a : p t   x = " 6 7 4 6 7 8 4 "   y = " 4 8 6 8 4 5 " / > < a : p t   x = " 6 7 3 4 9 7 1 "   y = " 5 0 0 9 4 4 " / > < / a : c u b i c B e z T o > < a : c u b i c B e z T o > < a : p t   x = " 6 7 2 1 2 5 8 "   y = " 5 1 7 3 2 6 " / > < a : p t   x = " 6 7 0 1 6 3 4 "   y = " 5 1 0 8 5 0 " / > < a : p t   x = " 6 6 8 3 9 1 6 "   y = " 5 0 7 0 4 0 " / > < / a : c u b i c B e z T o > < a : c u b i c B e z T o > < a : p t   x = " 6 6 6 5 6 3 0 "   y = " 5 0 3 2 3 0 " / > < a : p t   x = " 6 6 4 7 1 4 9 "   y = " 4 9 9 2 2 8 " / > < a : p t   x = " 6 6 2 8 8 6 1 "   y = " 4 9 5 4 1 8 " / > < / a : c u b i c B e z T o > < a : c u b i c B e z T o > < a : p t   x = " 6 6 1 5 3 3 5 "   y = " 4 9 2 7 5 2 " / > < a : p t   x = " 6 6 0 2 0 0 0 "   y = " 4 9 0 4 6 6 " / > < a : p t   x = " 6 5 8 8 6 6 2 "   y = " 4 8 7 2 2 7 " / > < / a : c u b i c B e z T o > < a : c u b i c B e z T o > < a : p t   x = " 6 5 4 7 1 3 3 "   y = " 4 7 7 1 2 9 " / > < a : p t   x = " 6 5 0 9 7 9 4 "   y = " 4 8 0 1 7 7 " / > < a : p t   x = " 6 4 7 6 0 7 4 "   y = " 5 1 1 2 3 0 " / > < / a : c u b i c B e z T o > < a : c u b i c B e z T o > < a : p t   x = " 6 4 5 0 3 5 6 "   y = " 5 3 5 0 4 3 " / > < a : p t   x = " 6 4 1 7 3 9 9 "   y = " 5 4 2 0 9 3 " / > < a : p t   x = " 6 3 8 2 3 4 6 "   y = " 5 3 4 8 5 3 " / > < / a : c u b i c B e z T o > < a : c u b i c B e z T o > < a : p t   x = " 6 3 7 7 9 6 4 "   y = " 5 3 3 9 0 1 " / > < a : p t   x = " 6 3 7 2 4 3 9 "   y = " 5 3 0 0 9 1 " / > < a : p t   x = " 6 3 6 9 3 9 1 "   y = " 5 3 1 6 1 5 " / > < / a : c u b i c B e z T o > < a : c u b i c B e z T o > < a : p t   x = " 6 3 2 3 4 8 0 "   y = " 5 5 3 9 0 4 " / > < a : p t   x = " 6 2 8 7 0 9 2 "   y = " 5 1 4 6 5 8 " / > < a : p t   x = " 6 2 4 4 8 0 0 "   y = " 5 1 2 1 8 2 " / > < / a : c u b i c B e z T o > < a : c u b i c B e z T o > < a : p t   x = " 6 2 2 6 1 3 0 "   y = " 5 1 1 0 4 0 " / > < a : p t   x = " 6 2 0 7 0 8 0 "   y = " 4 9 6 9 4 2 " / > < a : p t   x = " 6 1 9 0 3 1 6 "   y = " 4 8 5 7 0 3 " / > < / a : c u b i c B e z T o > < a : c u b i c B e z T o > < a : p t   x = " 6 1 6 7 2 6 2 "   y = " 4 7 0 2 7 1 " / > < a : p t   x = " 6 1 4 6 6 8 8 "   y = " 4 5 5 4 1 2 " / > < a : p t   x = " 6 1 1 5 4 4 6 "   y = " 4 6 2 2 7 0 " / > < / a : c u b i c B e z T o > < a : c u b i c B e z T o > < a : p t   x = " 6 0 8 4 2 0 4 "   y = " 4 6 9 3 1 9 " / > < a : p t   x = " 6 0 5 5 6 2 7 "   y = " 4 5 6 3 6 4 " / > < a : p t   x = " 6 0 3 2 1 9 4 "   y = " 4 3 4 2 6 6 " / > < / a : c u b i c B e z T o > < a : c u b i c B e z T o > < a : p t   x = " 6 0 1 4 2 8 7 "   y = " 4 1 7 5 0 1 " / > < a : p t   x = " 5 9 9 4 6 6 5 "   y = " 4 1 5 9 7 7 " / > < a : p t   x = " 5 9 7 1 0 4 2 "   y = " 4 2 0 7 3 8 " / > < / a : c u b i c B e z T o > < a : c u b i c B e z T o > < a : p t   x = " 5 9 4 1 5 1 3 "   y = " 4 2 6 6 4 5 " / > < a : p t   x = " 5 9 1 0 8 4 2 "   y = " 4 2 7 0 2 7 " / > < a : p t   x = " 5 8 8 0 9 3 3 "   y = " 4 3 0 6 4 6 " / > < / a : c u b i c B e z T o > < a : c u b i c B e z T o > < a : p t   x = " 5 8 7 4 4 5 4 "   y = " 4 3 1 4 0 8 " / > < a : p t   x = " 5 8 6 6 2 6 6 "   y = " 4 3 4 0 7 6 " / > < a : p t   x = " 5 8 6 2 4 5 2 "   y = " 4 3 8 6 4 8 " / > < / a : c u b i c B e z T o > < a : c u b i c B e z T o > < a : p t   x = " 5 8 1 5 7 7 9 "   y = " 4 9 5 4 1 8 " / > < a : p t   x = " 5 7 5 0 0 5 5 "   y = " 4 9 5 9 9 0 " / > < a : p t   x = " 5 6 8 5 2 8 4 "   y = " 4 9 8 6 5 8 " / > < / a : c u b i c B e z T o > < a : c u b i c B e z T o > < a : p t   x = " 5 6 4 6 0 4 0 "   y = " 5 0 0 3 7 2 " / > < a : p t   x = " 5 6 0 6 6 0 4 "   y = " 5 0 0 3 7 2 " / > < a : p t   x = " 5 5 6 7 1 7 0 "   y = " 4 9 9 4 2 0 " / > < / a : c u b i c B e z T o > < a : c u b i c B e z T o > < a : p t   x = " 5 5 5 3 8 3 2 "   y = " 4 9 9 2 2 8 " / > < a : p t   x = " 5 5 3 9 7 3 7 "   y = " 4 9 6 1 8 0 " / > < a : p t   x = " 5 5 2 7 9 2 3 "   y = " 4 9 0 4 6 6 " / > < / a : c u b i c B e z T o > < a : c u b i c B e z T o > < a : p t   x = " 5 5 0 3 3 4 8 "   y = " 4 7 8 4 6 3 " / > < a : p t   x = " 5 4 8 0 6 8 0 "   y = " 4 6 2 8 4 3 " / > < a : p t   x = " 5 4 5 6 2 9 2 "   y = " 4 5 0 6 5 0 " / > < / a : c u b i c B e z T o > < a : c u b i c B e z T o > < a : p t   x = " 5 4 4 7 1 5 1 "   y = " 4 4 5 8 8 6 " / > < a : p t   x = " 5 4 3 5 3 3 8 "   y = " 4 4 5 6 9 6 " / > < a : p t   x = " 5 4 2 4 6 7 0 "   y = " 4 4 4 9 3 4 " / > < / a : c u b i c B e z T o > < a : c u b i c B e z T o > < a : p t   x = " 5 4 0 5 8 0 9 "   y = " 4 4 3 4 1 0 " / > < a : p t   x = " 5 3 8 4 8 5 4 "   y = " 4 4 7 9 8 2 " / > < a : p t   x = " 5 3 6 8 6 6 2 "   y = " 4 4 1 1 2 4 " / > < / a : c u b i c B e z T o > < a : c u b i c B e z T o > < a : p t   x = " 5 3 2 6 5 6 0 "   y = " 4 2 3 4 0 7 " / > < a : p t   x = " 5 2 8 7 1 2 4 "   y = " 4 2 7 4 0 7 " / > < a : p t   x = " 5 2 4 7 1 1 8 "   y = " 4 4 4 9 3 4 " / > < / a : c u b i c B e z T o > < a : c u b i c B e z T o > < a : p t   x = " 5 1 9 1 1 0 8 "   y = " 4 6 9 5 0 9 " / > < a : p t   x = " 5 1 3 8 1 4 8 "   y = " 4 6 7 6 0 5 " / > < a : p t   x = " 5 0 8 8 6 1 7 "   y = " 4 2 8 7 4 2 " / > < / a : c u b i c B e z T o > < a : c u b i c B e z T o > < a : p t   x = " 5 0 6 6 3 2 8 "   y = " 4 1 1 2 1 5 " / > < a : p t   x = " 5 0 4 4 6 0 9 "   y = " 4 1 9 5 9 6 " / > < a : p t   x = " 5 0 2 5 7 5 1 "   y = " 4 3 3 6 9 4 " / > < / a : c u b i c B e z T o > < a : c u b i c B e z T o > < a : p t   x = " 5 0 0 4 0 3 2 "   y = " 4 5 0 0 7 8 " / > < a : p t   x = " 4 9 8 2 8 8 6 "   y = " 4 5 4 2 6 8 " / > < a : p t   x = " 4 9 5 7 9 3 0 "   y = " 4 4 2 2 6 8 " / > < / a : c u b i c B e z T o > < a : c u b i c B e z T o > < a : p t   x = " 4 9 5 2 4 0 4 "   y = " 4 3 9 6 0 0 " / > < a : p t   x = " 4 9 4 4 5 9 4 "   y = " 4 4 0 9 3 3 " / > < a : p t   x = " 4 9 3 8 1 1 6 "   y = " 4 4 1 8 8 6 " / > < / a : c u b i c B e z T o > < a : c u b i c B e z T o > < a : p t   x = " 4 9 0 1 1 5 8 "   y = " 4 4 6 6 4 8 " / > < a : p t   x = " 4 8 6 4 0 0 9 "   y = " 4 5 4 6 5 0 " / > < a : p t   x = " 4 8 3 3 9 1 1 "   y = " 4 2 1 6 9 3 " / > < / a : c u b i c B e z T o > < a : c u b i c B e z T o > < a : p t   x = " 4 8 2 8 0 0 4 "   y = " 4 1 5 2 1 4 " / > < a : p t   x = " 4 8 1 8 0 9 8 "   y = " 4 1 2 5 4 9 " / > < a : p t   x = " 4 8 1 0 0 9 6 "   y = " 4 0 8 1 6 7 " / > < / a : c u b i c B e z T o > < a : c u b i c B e z T o > < a : p t   x = " 4 7 7 6 5 6 6 "   y = " 3 9 0 2 5 8 " / > < a : p t   x = " 4 7 7 7 9 0 0 "   y = " 3 9 1 9 7 4 " / > < a : p t   x = " 4 7 4 7 9 9 1 "   y = " 4 1 3 6 9 1 " / > < / a : c u b i c B e z T o > < a : c u b i c B e z T o > < a : p t   x = " 4 7 3 2 3 6 9 "   y = " 4 2 5 1 2 1 " / > < a : p t   x = " 4 7 1 0 8 4 2 "   y = " 4 3 6 7 4 2 " / > < a : p t   x = " 4 6 9 2 7 4 5 "   y = " 4 3 5 7 9 0 " / > < / a : c u b i c B e z T o > < a : c u b i c B e z T o > < a : p t   x = " 4 5 8 3 5 8 5 "   y = " 4 3 0 0 7 5 " / > < a : p t   x = " 4 4 7 9 7 5 8 "   y = " 4 5 7 5 0 8 " / > < a : p t   x = " 4 3 7 5 9 3 4 "   y = " 4 8 3 4 1 7 " / > < / a : c u b i c B e z T o > < a : c u b i c B e z T o > < a : p t   x = " 4 3 1 1 9 2 3 "   y = " 4 9 9 4 2 0 " / > < a : p t   x = " 4 2 4 9 4 3 6 "   y = " 5 0 0 3 7 2 " / > < a : p t   x = " 4 1 8 5 4 2 6 "   y = " 4 8 4 1 7 9 " / > < / a : c u b i c B e z T o > < a : c u b i c B e z T o > < a : p t   x = " 4 1 3 9 1 3 3 "   y = " 4 7 2 3 6 7 " / > < a : p t   x = " 4 0 9 5 3 1 5 "   y = " 4 9 1 8 0 0 " / > < a : p t   x = " 4 0 5 2 0 7 2 "   y = " 5 0 5 1 3 4 " / > < / a : c u b i c B e z T o > < a : c u b i c B e z T o > < a : p t   x = " 4 0 4 3 1 1 7 "   y = " 5 0 7 7 9 9 " / > < a : p t   x = " 4 0 3 4 7 3 5 "   y = " 5 1 8 2 7 8 " / > < a : p t   x = " 4 0 2 9 9 7 3 "   y = " 5 2 7 2 3 3 " / > < / a : c u b i c B e z T o > < a : c u b i c B e z T o > < a : p t   x = " 4 0 1 2 8 2 6 "   y = " 5 5 8 8 5 8 " / > < a : p t   x = " 3 9 8 4 4 4 1 "   y = " 5 6 3 8 1 0 " / > < a : p t   x = " 3 9 4 8 6 2 6 "   y = " 5 5 0 6 6 6 " / > < / a : c u b i c B e z T o > < a : c u b i c B e z T o > < a : p t   x = " 3 9 2 0 2 4 1 "   y = " 5 4 0 3 7 7 " / > < a : p t   x = " 3 8 9 4 3 3 2 "   y = " 5 2 6 6 6 1 " / > < a : p t   x = " 3 8 7 1 2 8 0 "   y = " 5 0 2 2 7 5 " / > < / a : c u b i c B e z T o > < a : c u b i c B e z T o > < a : p t   x = " 3 8 4 4 2 2 9 "   y = " 4 7 3 7 0 1 " / > < a : p t   x = " 3 8 1 6 2 2 4 "   y = " 4 4 1 1 2 4 " / > < a : p t   x = " 3 7 7 4 3 1 2 "   y = " 4 2 9 1 2 2 " / > < / a : c u b i c B e z T o > < a : c u b i c B e z T o > < a : p t   x = " 3 7 5 6 2 1 4 "   y = " 4 2 3 9 7 9 " / > < a : p t   x = " 3 7 4 0 5 9 3 "   y = " 4 2 3 2 1 7 " / > < a : p t   x = " 3 7 2 1 5 4 3 "   y = " 4 2 8 5 5 2 " / > < / a : c u b i c B e z T o > < a : c u b i c B e z T o > < a : p t   x = " 3 6 8 4 5 8 3 "   y = " 4 3 8 8 3 7 " / > < a : p t   x = " 3 6 4 7 4 3 6 "   y = " 4 4 6 0 7 8 " / > < a : p t   x = " 3 6 1 2 7 6 3 "   y = " 4 1 4 2 6 3 " / > < / a : c u b i c B e z T o > < a : c u b i c B e z T o > < a : p t   x = " 3 5 9 3 7 1 2 "   y = " 3 9 6 7 3 6 " / > < a : p t   x = " 3 5 6 7 9 9 4 "   y = " 3 8 5 4 9 6 " / > < a : p t   x = " 3 5 3 7 3 2 3 "   y = " 3 8 9 8 7 8 " / > < / a : c u b i c B e z T o > < a : c u b i c B e z T o > < a : p t   x = " 3 4 9 9 0 3 1 "   y = " 3 9 5 4 0 2 " / > < a : p t   x = " 3 4 6 4 1 6 8 "   y = " 3 8 1 4 9 6 " / > < a : p t   x = " 3 4 3 1 5 9 3 "   y = " 3 6 0 9 2 1 " / > < / a : c u b i c B e z T o > < a : c u b i c B e z T o > < a : p t   x = " 3 4 1 9 9 7 1 "   y = " 3 5 3 4 9 1 " / > < a : p t   x = " 3 4 0 5 6 8 2 "   y = " 3 4 9 3 0 1 " / > < a : p t   x = " 3 3 9 2 1 5 8 "   y = " 3 4 5 6 8 1 " / > < / a : c u b i c B e z T o > < a : c u b i c B e z T o > < a : p t   x = " 3 3 6 0 9 1 5 "   y = " 3 3 7 2 9 8 " / > < a : p t   x = " 3 3 2 9 4 8 0 "   y = " 3 2 9 8 6 8 " / > < a : p t   x = " 3 2 9 7 8 5 6 "   y = " 3 2 3 0 1 0 " / > < / a : c u b i c B e z T o > < a : c u b i c B e z T o > < a : p t   x = " 3 2 7 1 9 4 8 "   y = " 3 1 7 2 9 6 " / > < a : p t   x = " 3 2 4 5 8 4 9 "   y = " 3 1 3 1 0 4 " / > < a : p t   x = " 3 2 1 9 7 4 8 "   y = " 3 0 8 1 5 1 " / > < / a : c u b i c B e z T o > < a : c u b i c B e z T o > < a : p t   x = " 3 1 9 1 1 7 3 "   y = " 3 0 2 8 1 7 " / > < a : p t   x = " 3 1 6 8 5 0 2 "   y = " 2 9 0 4 3 3 " / > < a : p t   x = " 3 1 5 6 6 9 2 "   y = " 2 6 1 6 6 8 " / > < / a : c u b i c B e z T o > < a : c u b i c B e z T o > < a : p t   x = " 3 1 5 2 8 8 2 "   y = " 2 5 2 5 2 4 " / > < a : p t   x = " 3 1 4 3 7 3 7 "   y = " 2 4 5 2 8 3 " / > < a : p t   x = " 3 1 3 6 4 9 7 "   y = " 2 3 7 6 6 3 " / > < / a : c u b i c B e z T o > < a : c u b i c B e z T o > < a : p t   x = " 3 1 3 1 3 5 5 "   y = " 2 3 2 1 3 9 " / > < a : p t   x = " 3 1 2 4 4 9 5 "   y = " 2 2 7 9 4 7 " / > < a : p t   x = " 3 1 1 9 7 3 3 "   y = " 2 2 2 2 3 3 " / > < / a : c u b i c B e z T o > < a : c u b i c B e z T o > < a : p t   x = " 3 0 9 4 7 7 6 "   y = " 1 9 2 1 3 2 " / > < a : p t   x = " 3 0 7 0 2 0 1 "   y = " 1 6 1 8 4 3 " / > < a : p t   x = " 3 0 4 5 4 3 6 "   y = " 1 3 1 7 4 2 " / > < / a : c u b i c B e z T o > < a : c u b i c B e z T o > < a : p t   x = " 3 0 4 2 9 5 8 "   y = " 1 2 8 8 8 4 " / > < a : p t   x = " 3 0 4 0 2 9 2 "   y = " 1 2 5 4 5 5 " / > < a : p t   x = " 3 0 3 7 0 5 4 "   y = " 1 2 4 1 2 1 " / > < / a : c u b i c B e z T o > < a : c u b i c B e z T o > < a : p t   x = " 3 0 0 3 5 2 5 "   y = " 1 1 0 2 1 5 " / > < a : p t   x = " 2 9 6 9 6 1 4 "   y = " 9 7 0 7 0 " / > < a : p t   x = " 2 9 3 6 4 6 6 "   y = " 8 2 4 0 0 " / > < / a : c u b i c B e z T o > < a : c u b i c B e z T o > < a : p t   x = " 2 9 2 3 7 0 2 "   y = " 7 6 6 8 6 " / > < a : p t   x = " 2 9 1 0 5 5 8 "   y = " 6 9 6 3 7 " / > < a : p t   x = " 2 9 0 1 0 3 1 "   y = " 5 9 7 3 1 " / > < / a : c u b i c B e z T o > < a : c u b i c B e z T o > < a : p t   x = " 2 8 7 9 3 1 4 "   y = " 3 7 2 5 0 " / > < a : p t   x = " 2 8 5 9 5 0 2 "   y = " 1 2 8 6 6 " / > < a : p t   x = " 2 8 2 8 2 5 9 "   y = " 3 1 4 9 " / > < / a : c u b i c B e z T o > < a : c u b i c B e z T o > < a : p t   x = " 2 8 1 9 1 1 4 "   y = " 2 9 3 " / > < a : p t   x = " 2 8 0 8 2 5 6 "   y = " - 1 2 3 1 " / > < a : p t   x = " 2 7 9 9 4 9 2 "   y = " 1 2 4 5 " / > < / a : c u b i c B e z T o > < a : c u b i c B e z T o > < a : p t   x = " 2 7 6 3 8 6 7 "   y = " 1 1 5 3 2 " / > < a : p t   x = " 2 7 2 9 0 0 5 "   y = " 2 4 2 9 6 " / > < a : p t   x = " 2 6 9 3 5 7 0 "   y = " 3 5 1 5 4 " / > < / a : c u b i c B e z T o > < a : c u b i c B e z T o > < a : p t   x = " 2 6 7 1 0 9 2 "   y = " 4 1 8 2 3 " / > < a : p t   x = " 2 6 5 0 7 0 7 "   y = " 4 9 8 2 5 " / > < a : p t   x = " 2 6 3 9 8 4 7 "   y = " 7 3 4 4 8 " / > < / a : c u b i c B e z T o > < a : c u b i c B e z T o > < a : p t   x = " 2 6 3 6 8 0 1 "   y = " 8 0 1 1 4 " / > < a : p t   x = " 2 6 2 8 2 2 6 "   y = " 8 7 3 5 4 " / > < a : p t   x = " 2 6 2 1 1 7 8 "   y = " 8 8 6 8 8 " / > < / a : c u b i c B e z T o > < a : c u b i c B e z T o > < a : p t   x = " 2 5 7 5 8 3 9 "   y = " 9 7 2 6 0 " / > < a : p t   x = " 2 5 3 1 0 6 9 "   y = " 1 0 1 4 5 1 " / > < a : p t   x = " 2 4 8 9 3 4 8 "   y = " 7 2 3 0 4 " / > < / a : c u b i c B e z T o > < a : c u b i c B e z T o > < a : p t   x = " 2 4 8 0 5 8 5 "   y = " 6 6 0 1 7 " / > < a : p t   x = " 2 4 6 4 2 0 1 "   y = " 6 6 0 1 7 " / > < a : p t   x = " 2 4 5 2 5 8 0 "   y = " 6 8 6 8 3 " / > < / a : c u b i c B e z T o > < a : c u b i c B e z T o > < a : p t   x = " 2 4 0 7 8 1 1 "   y = " 7 8 5 9 0 " / > < a : p t   x = " 2 3 6 5 3 2 8 "   y = " 8 2 0 2 0 " / > < a : p t   x = " 2 3 2 6 4 6 4 "   y = " 5 0 3 9 5 " / > < / a : c u b i c B e z T o > < a : c u b i c B e z T o > < a : p t   x = " 2 3 2 1 8 9 2 "   y = " 4 6 5 8 5 " / > < a : p t   x = " 2 3 0 7 2 2 4 "   y = " 5 0 0 1 5 " / > < a : p t   x = " 2 3 0 0 3 6 5 "   y = " 5 4 7 7 7 " / > < / a : c u b i c B e z T o > < a : c u b i c B e z T o > < a : p t   x = " 2 2 3 4 2 5 9 "   y = " 1 0 1 2 6 1 " / > < a : p t   x = " 2 1 9 8 0 6 4 "   y = " 1 0 2 4 0 5 " / > < a : p t   x = " 2 1 3 0 4 3 4 "   y = " 5 8 3 9 7 " / > < / a : c u b i c B e z T o > < a : c u b i c B e z T o > < a : p t   x = " 2 1 2 6 0 5 2 "   y = " 5 5 5 3 9 " / > < a : p t   x = " 2 1 2 0 3 3 7 "   y = " 5 2 3 0 1 " / > < a : p t   x = " 2 1 1 8 6 2 1 "   y = " 4 7 9 1 9 " / > < / a : c u b i c B e z T o > < a : c u b i c B e z T o > < a : p t   x = " 2 1 0 7 0 0 1 "   y = " 1 9 9 1 4 " / > < a : p t   x = " 2 0 8 2 2 3 6 "   y = " 1 9 1 5 2 " / > < a : p t   x = " 2 0 5 7 6 5 9 "   y = " 1 6 8 6 6 " / > < / a : c u b i c B e z T o > < a : c u b i c B e z T o > < a : p t   x = " 2 0 3 0 6 0 8 "   y = " 1 4 3 9 0 " / > < a : p t   x = " 2 0 0 3 5 5 5 "   y = " 1 1 1 5 2 " / > < a : p t   x = " 1 9 7 6 3 1 4 "   y = " 8 8 6 5 " / > < / a : c u b i c B e z T o > < a : c u b i c B e z T o > < a : p t   x = " 1 9 7 1 5 5 0 "   y = " 8 4 8 3 " / > < a : p t   x = " 1 9 6 6 2 1 6 "   y = " 1 0 0 0 7 " / > < a : p t   x = " 1 9 6 1 4 5 4 "   y = " 1 1 7 2 4 " / > < / a : c u b i c B e z T o > < a : c u b i c B e z T o > < a : p t   x = " 1 9 4 3 1 6 5 "   y = " 1 8 0 1 0 " / > < a : p t   x = " 1 9 2 5 4 4 9 "   y = " 2 7 1 5 4 " / > < a : p t   x = " 1 9 0 6 5 8 8 "   y = " 3 0 9 6 4 " / > < / a : c u b i c B e z T o > < a : c u b i c B e z T o > < a : p t   x = " 1 8 6 5 8 2 1 "   y = " 3 9 1 5 6 " / > < a : p t   x = " 1 8 2 6 3 8 5 "   y = " 5 5 5 3 9 " / > < a : p t   x = " 1 7 8 3 3 3 0 "   y = " 4 8 8 7 1 " / > < / a : c u b i c B e z T o > < a : c u b i c B e z T o > < a : p t   x = " 1 7 7 5 9 0 2 "   y = " 4 7 7 2 9 " / > < a : p t   x = " 1 7 6 7 3 2 7 "   y = " 5 3 2 5 3 " / > < a : p t   x = " 1 7 5 9 3 2 7 "   y = " 5 5 3 4 9 " / > < / a : c u b i c B e z T o > < a : c u b i c B e z T o > < a : p t   x = " 1 7 4 4 8 4 9 "   y = " 5 8 9 6 9 " / > < a : p t   x = " 1 7 3 0 7 5 0 "   y = " 6 4 1 1 1 " / > < a : p t   x = " 1 7 1 6 0 8 2 "   y = " 6 5 4 4 5 " / > < / a : c u b i c B e z T o > < a : c u b i c B e z T o > < a : p t   x = " 1 6 7 7 2 1 8 "   y = " 6 8 8 7 5 " / > < a : p t   x = " 1 6 3 7 9 7 5 "   y = " 7 1 9 2 4 " / > < a : p t   x = " 1 5 9 8 9 2 0 "   y = " 7 2 1 1 4 " / > < / a : c u b i c B e z T o > < a : c u b i c B e z T o > < a : p t   x = " 1 5 8 0 0 6 1 "   y = " 7 2 3 0 4 " / > < a : p t   x = " 1 5 6 1 2 0 1 "   y = " 6 5 0 6 5 " / > < a : p t   x = " 1 5 4 2 1 5 0 "   y = " 6 2 2 0 7 " / > < / a : c u b i c B e z T o > < a : c u b i c B e z T o > < a : p t   x = " 1 5 3 3 5 7 8 "   y = " 6 0 8 7 3 " / > < a : p t   x = " 1 5 1 9 6 6 9 "   y = " 5 8 5 8 7 " / > < a : p t   x = " 1 5 1 6 8 1 3 "   y = " 6 2 7 7 9 " / > < / a : c u b i c B e z T o > < a : c u b i c B e z T o > < a : p t   x = " 1 4 9 4 7 1 4 "   y = " 9 4 5 9 2 " / > < a : p t   x = " 1 4 6 3 6 6 1 "   y = " 8 8 4 9 6 " / > < a : p t   x = " 1 4 3 2 2 2 8 "   y = " 8 8 1 1 6 " / > < / a : c u b i c B e z T o > < a : c u b i c B e z T o > < a : p t   x = " 1 3 6 2 8 8 4 "   y = " 8 7 3 5 4 " / > < a : p t   x = " 1 2 9 5 8 2 6 "   y = " 6 0 4 9 3 " / > < a : p t   x = " 1 2 2 4 7 6 5 "   y = " 7 1 9 2 4 " / > < / a : c u b i c B e z T o > < a : c u b i c B e z T o > < a : p t   x = " 1 2 0 4 1 9 1 "   y = " 7 5 1 6 2 " / > < a : p t   x = " 1 1 8 1 3 3 0 "   y = " 6 2 3 9 7 " / > < a : p t   x = " 1 1 5 9 2 3 1 "   y = " 5 8 2 0 7 " / > < / a : c u b i c B e z T o > < a : c u b i c B e z T o > < a : p t   x = " 1 1 4 7 8 0 1 "   y = " 5 6 1 1 1 " / > < a : p t   x = " 1 1 3 5 2 2 8 "   y = " 5 3 6 3 3 " / > < a : p t   x = " 1 1 2 4 3 7 0 "   y = " 5 6 3 0 1 " / > < / a : c u b i c B e z T o > < a : c u b i c B e z T o > < a : p t   x = " 1 1 0 7 6 0 5 "   y = " 6 0 4 9 3 " / > < a : p t   x = " 1 0 9 1 4 1 1 "   y = " 6 8 1 1 3 " / > < a : p t   x = " 1 0 7 5 6 0 0 "   y = " 7 5 5 4 2 " / > < / a : c u b i c B e z T o > < a : c u b i c B e z T o > < a : p t   x = " 1 0 4 6 2 6 1 "   y = " 8 9 2 5 8 " / > < a : p t   x = " 1 0 1 6 1 6 2 "   y = " 8 9 2 5 8 " / > < a : p t   x = " 9 8 6 6 3 3 "   y = " 7 9 1 6 2 " / > < / a : c u b i c B e z T o > < a : c u b i c B e z T o > < a : p t   x = " 9 4 4 7 2 2 "   y = " 6 4 8 7 3 " / > < a : p t   x = " 9 0 3 1 9 3 "   y = " 6 4 8 7 3 " / > < a : p t   x = " 8 6 1 0 8 9 "   y = " 7 6 3 0 4 " / > < / a : c u b i c B e z T o > < a : c u b i c B e z T o > < a : p t   x = " 8 2 6 9 9 0 "   y = " 8 5 6 3 8 " / > < a : p t   x = " 7 9 1 9 3 5 "   y = " 9 2 1 1 6 " / > < a : p t   x = " 7 5 9 1 6 8 "   y = " 1 0 4 6 8 9 " / > < / a : c u b i c B e z T o > < a : c u b i c B e z T o > < a : p t   x = " 7 4 4 6 8 9 "   y = " 1 1 0 2 1 5 " / > < a : p t   x = " 7 3 2 4 9 7 "   y = " 1 2 6 5 9 7 " / > < a : p t   x = " 7 2 3 7 3 5 "   y = " 1 4 0 6 9 6 " / > < / a : c u b i c B e z T o > < a : c u b i c B e z T o > < a : p t   x = " 7 0 6 0 1 8 "   y = " 1 6 9 2 7 1 " / > < a : p t   x = " 6 7 4 0 1 3 "   y = " 1 6 9 0 8 1 " / > < a : p t   x = " 6 4 7 5 3 2 "   y = " 1 4 7 9 3 4 " / > < / a : c u b i c B e z T o > < a : c u b i c B e z T o > < a : p t   x = " 6 1 9 7 1 7 "   y = " 1 2 5 6 4 5 " / > < a : p t   x = " 5 8 4 6 6 4 "   y = " 1 1 2 5 0 1 " / > < a : p t   x = " 5 5 2 6 5 9 "   y = " 9 5 9 2 6 " / > < / a : c u b i c B e z T o > < a : c u b i c B e z T o > < a : p t   x = " 5 4 9 9 9 3 "   y = " 9 4 5 9 2 " / > < a : p t   x = " 5 4 5 0 3 9 "   y = " 9 6 1 1 6 " / > < a : p t   x = " 5 4 1 8 0 0 "   y = " 9 7 6 4 0 " / > < / a : c u b i c B e z T o > < a : c u b i c B e z T o > < a : p t   x = " 4 8 8 6 4 9 "   y = " 1 2 2 4 0 7 " / > < a : p t   x = " 4 3 3 5 9 3 "   y = " 1 2 6 9 7 9 " / > < a : p t   x = " 3 7 5 1 0 7 "   y = " 1 2 3 1 6 9 " / > < / a : c u b i c B e z T o > < a : c u b i c B e z T o > < a : p t   x = " 3 4 1 9 6 0 "   y = " 1 2 1 0 7 3 " / > < a : p t   x = " 3 0 7 2 8 9 "   y = " 1 3 7 0 7 6 " / > < a : p t   x = " 2 7 3 5 6 7 "   y = " 1 4 5 4 5 8 " / > < / a : c u b i c B e z T o > < a : c u b i c B e z T o > < a : p t   x = " 2 6 9 7 5 7 "   y = " 1 4 6 4 1 0 " / > < a : p t   x = " 2 6 6 5 1 9 "   y = " 1 5 1 1 7 4 " / > < a : p t   x = " 2 6 4 0 4 3 "   y = " 1 5 4 7 9 2 " / > < / a : c u b i c B e z T o > < a : c u b i c B e z T o > < a : p t   x = " 2 4 0 2 2 8 "   y = " 1 9 0 8 0 0 " / > < a : p t   x = " 2 0 8 2 2 3 "   y = " 2 0 0 7 0 6 " / > < a : p t   x = " 1 6 9 3 6 0 "   y = " 1 7 7 2 7 3 " / > < / a : c u b i c B e z T o > < a : c u b i c B e z T o > < a : p t   x = " 1 4 3 6 4 3 "   y = " 1 6 1 6 5 1 " / > < a : p t   x = " 1 1 8 1 1 4 "   y = " 1 5 8 0 3 2 " / > < a : p t   x = " 8 9 3 4 7 "   y = " 1 5 7 4 6 0 " / > < / a : c u b i c B e z T o > < a : c u b i c B e z T o > < a : p t   x = " 7 1 0 5 9 "   y = " 1 5 7 0 7 8 " / > < a : p t   x = " 5 2 9 6 2 "   y = " 1 4 7 9 3 4 " / > < a : p t   x = " 3 4 2 9 1 "   y = " 1 4 5 2 6 8 " / > < / a : c u b i c B e z T o > < a : l n T o > < a : p t   x = " 0 "   y = " 1 4 2 0 5 6 " / > < / a : l n T o > < a : l n T o > < a : p t   x = " 0 "   y = " 8 4 9 5 5 6 " / > < / a : l n T o > < a : l n T o > < a : p t   x = " 6 0 6 5 2 "   y = " 8 4 4 7 8 3 " / > < / a : l n T o > < a : c u b i c B e z T o > < a : p t   x = " 8 0 2 5 1 "   y = " 8 3 9 4 7 3 " / > < a : p t   x = " 9 9 4 4 6 "   y = " 8 3 2 0 4 3 " / > < a : p t   x = " 1 1 9 0 6 8 "   y = " 8 2 7 2 8 1 " / > < / a : c u b i c B e z T o > < a : c u b i c B e z T o > < a : p t   x = " 1 3 7 3 5 5 "   y = " 8 2 2 8 9 9 " / > < a : p t   x = " 1 5 4 5 0 1 "   y = " 8 1 2 8 0 2 " / > < a : p t   x = " 1 7 1 8 4 0 "   y = " 8 0 4 4 2 0 " / > < / a : c u b i c B e z T o > < a : c u b i c B e z T o > < a : p t   x = " 2 0 4 9 8 5 "   y = " 7 8 8 4 1 7 " / > < a : p t   x = " 2 4 0 4 2 0 "   y = " 7 9 8 5 1 4 " / > < a : p t   x = " 2 7 4 3 2 9 "   y = " 7 9 4 3 2 4 " / > < / a : c u b i c B e z T o > < a : c u b i c B e z T o > < a : p t   x = " 2 8 5 1 8 8 "   y = " 7 9 2 9 9 0 " / > < a : p t   x = " 2 9 6 0 4 6 "   y = " 7 9 1 4 6 6 " / > < a : p t   x = " 3 0 6 7 1 5 "   y = " 7 8 8 7 9 8 " / > < / a : c u b i c B e z T o > < a : c u b i c B e z T o > < a : p t   x = " 3 3 5 8 6 4 "   y = " 7 8 1 7 4 9 " / > < a : p t   x = " 3 6 5 5 8 3 "   y = " 7 7 5 6 5 3 " / > < a : p t   x = " 3 9 3 9 6 7 "   y = " 7 6 5 9 3 7 " / > < / a : c u b i c B e z T o > < a : c u b i c B e z T o > < a : p t   x = " 4 2 6 1 6 5 "   y = " 7 5 5 0 7 8 " / > < a : p t   x = " 4 5 7 0 2 8 "   y = " 7 4 0 6 0 0 " / > < a : p t   x = " 4 9 3 7 9 3 "   y = " 7 2 5 5 4 9 " / > < / a : c u b i c B e z T o > < a : c u b i c B e z T o > < a : p t   x = " 5 0 6 5 5 7 "   y = " 7 2 9 3 6 0 " / > < a : p t   x = " 5 2 6 1 8 0 "   y = " 7 3 9 6 4 8 " / > < a : p t   x = " 5 4 6 3 7 3 "   y = " 7 4 0 6 0 0 " / > < / a : c u b i c B e z T o > < a : c u b i c B e z T o > < a : p t   x = " 6 1 1 3 3 7 "   y = " 7 4 3 8 3 8 " / > < a : p t   x = " 6 7 2 1 0 7 "   y = " 7 2 6 1 2 1 " / > < a : p t   x = " 7 3 0 2 1 1 "   y = " 6 9 8 1 1 6 " / > < / a : c u b i c B e z T o > < a : c u b i c B e z T o > < a : p t   x = " 7 4 7 9 2 7 "   y = " 6 8 9 7 3 4 " / > < a : p t   x = " 7 6 6 9 8 0 "   y = " 6 8 4 2 1 0 " / > < a : p t   x = " 7 8 4 8 8 9 "   y = " 6 7 6 0 1 8 " / > < / a : c u b i c B e z T o > < a : c u b i c B e z T o > < a : p t   x = " 7 9 1 1 7 3 "   y = " 6 7 3 1 6 1 " / > < a : p t   x = " 7 9 9 3 6 5 "   y = " 6 6 7 0 6 5 " / > < a : p t   x = " 8 0 0 5 0 9 "   y = " 6 6 1 3 4 9 " / > < / a : c u b i c B e z T o > < a : c u b i c B e z T o > < a : p t   x = " 8 0 7 1 7 5 "   y = " 6 2 8 2 0 1 " / > < a : p t   x = " 8 3 1 9 4 2 "   y = " 6 2 8 7 7 2 " / > < a : p t   x = " 8 5 7 6 6 1 "   y = " 6 2 6 8 6 8 " / > < / a : c u b i c B e z T o > < a : c u b i c B e z T o > < a : p t   x = " 8 8 8 3 3 2 "   y = " 6 2 4 5 8 2 " / > < a : p t   x = " 9 1 8 6 2 1 "   y = " 6 1 9 2 4 8 " / > < a : p t   x = " 9 4 9 1 0 2 "   y = " 6 1 4 6 7 6 " / > < / a : c u b i c B e z T o > < a : c u b i c B e z T o > < a : p t   x = " 9 5 3 1 0 4 "   y = " 6 1 4 1 0 4 " / > < a : p t   x = " 9 5 6 7 2 2 "   y = " 6 1 0 1 0 4 " / > < a : p t   x = " 9 6 0 3 4 2 "   y = " 6 0 7 4 3 5 " / > < / a : c u b i c B e z T o > < a : c u b i c B e z T o > < a : p t   x = " 9 6 5 8 6 7 "   y = " 6 0 3 4 3 5 " / > < a : p t   x = " 9 7 1 0 1 1 "   y = " 5 9 7 3 3 9 " / > < a : p t   x = " 9 7 7 1 0 9 "   y = " 5 9 5 8 1 5 " / > < / a : c u b i c B e z T o > < a : c u b i c B e z T o > < a : p t   x = " 1 0 0 8 3 5 0 "   y = " 5 8 8 3 8 5 " / > < a : p t   x = " 1 0 3 9 7 8 3 "   y = " 5 8 2 0 9 9 " / > < a : p t   x = " 1 0 7 1 2 1 8 "   y = " 5 7 5 2 4 0 " / > < / a : c u b i c B e z T o > < a : c u b i c B e z T o > < a : p t   x = " 1 0 7 8 2 6 6 "   y = " 5 7 3 7 1 6 " / > < a : p t   x = " 1 0 8 5 5 0 5 "   y = " 5 7 1 8 1 2 " / > < a : p t   x = " 1 0 9 1 9 8 3 "   y = " 5 6 8 7 6 4 " / > < / a : c u b i c B e z T o > < a : c u b i c B e z T o > < a : p t   x = " 1 0 9 8 0 7 9 "   y = " 5 6 5 9 0 6 " / > < a : p t   x = " 1 1 0 3 2 2 3 "   y = " 5 6 0 9 5 2 " / > < a : p t   x = " 1 1 0 9 3 2 1 "   y = " 5 5 7 9 0 4 " / > < / a : c u b i c B e z T o > < a : c u b i c B e z T o > < a : p t   x = " 1 1 2 5 8 9 2 "   y = " 5 4 9 7 1 4 " / > < a : p t   x = " 1 1 4 2 8 5 1 "   y = " 5 4 2 0 9 3 " / > < a : p t   x = " 1 1 6 2 2 7 9 "   y = " 5 3 2 9 4 9 " / > < / a : c u b i c B e z T o > < a : c u b i c B e z T o > < a : p t   x = " 1 1 7 3 1 3 8 "   y = " 5 5 0 0 9 4 " / > < a : p t   x = " 1 1 8 7 8 1 0 "   y = " 5 4 0 3 7 7 " / > < a : p t   x = " 1 2 0 6 0 9 7 "   y = " 5 3 2 1 8 7 " / > < / a : c u b i c B e z T o > < a : c u b i c B e z T o > < a : p t   x = " 1 2 2 4 7 6 5 "   y = " 5 2 3 8 0 5 " / > < a : p t   x = " 1 2 4 6 2 9 2 "   y = " 5 2 1 1 3 7 " / > < a : p t   x = " 1 2 6 6 8 6 7 "   y = " 5 1 8 0 8 8 " / > < / a : c u b i c B e z T o > < a : c u b i c B e z T o > < a : p t   x = " 1 3 0 4 5 8 8 "   y = " 5 1 2 5 6 4 " / > < a : p t   x = " 1 3 4 2 4 9 9 "   y = " 5 0 9 1 3 4 " / > < a : p t   x = " 1 3 8 0 2 1 9 "   y = " 5 0 4 1 8 2 " / > < / a : c u b i c B e z T o > < a : c u b i c B e z T o > < a : p t   x = " 1 3 8 8 2 2 1 "   y = " 5 0 3 0 3 8 " / > < a : p t   x = " 1 3 9 7 3 6 5 "   y = " 5 0 0 9 4 4 " / > < a : p t   x = " 1 4 0 3 4 6 1 "   y = " 4 9 6 1 8 0 " / > < / a : c u b i c B e z T o > < a : c u b i c B e z T o > < a : p t   x = " 1 4 4 5 1 8 1 "   y = " 4 6 4 1 7 5 " / > < a : p t   x = " 1 4 9 5 8 5 8 "   y = " 4 5 5 2 2 2 " / > < a : p t   x = " 1 5 4 4 0 5 4 "   y = " 4 5 8 2 6 8 " / > < / a : c u b i c B e z T o > < a : c u b i c B e z T o > < a : p t   x = " 1 5 8 1 9 6 5 "   y = " 4 6 0 5 5 7 " / > < a : p t   x = " 1 6 1 9 1 1 4 "   y = " 4 6 2 2 7 0 " / > < a : p t   x = " 1 6 5 6 6 4 4 "   y = " 4 5 9 0 3 2 " / > < / a : c u b i c B e z T o > < a : c u b i c B e z T o > < a : p t   x = " 1 6 5 9 5 0 2 "   y = " 4 5 8 8 4 1 " / > < a : p t   x = " 1 6 6 3 3 1 2 "   y = " 4 5 9 2 2 3 " / > < a : p t   x = " 1 6 6 5 4 0 6 "   y = " 4 6 0 7 4 7 " / > < / a : c u b i c B e z T o > < a : c u b i c B e z T o > < a : p t   x = " 1 6 7 8 3 6 0 "   y = " 4 7 0 8 4 3 " / > < a : p t   x = " 1 6 9 1 8 8 7 "   y = " 4 7 1 6 0 5 " / > < a : p t   x = " 1 7 0 8 4 6 1 "   y = " 4 7 3 3 1 8 " / > < / a : c u b i c B e z T o > < a : c u b i c B e z T o > < a : p t   x = " 1 7 3 1 8 9 4 "   y = " 4 7 5 7 9 7 " / > < a : p t   x = " 1 7 5 3 4 2 1 "   y = " 4 7 4 0 8 1 " / > < a : p t   x = " 1 7 7 5 1 4 0 "   y = " 4 6 9 8 9 1 " / > < / a : c u b i c B e z T o > < a : c u b i c B e z T o > < a : p t   x = " 1 7 9 0 9 5 2 "   y = " 4 6 6 8 4 3 " / > < a : p t   x = " 1 8 0 6 9 5 3 "   y = " 4 6 0 5 5 7 " / > < a : p t   x = " 1 8 2 1 0 5 1 "   y = " 4 5 2 5 5 4 " / > < / a : c u b i c B e z T o > < a : c u b i c B e z T o > < a : p t   x = " 1 8 4 0 6 7 2 "   y = " 4 4 1 3 1 4 " / > < a : p t   x = " 1 8 5 9 5 3 5 "   y = " 4 3 6 9 3 4 " / > < a : p t   x = " 1 8 7 8 2 0 3 "   y = " 4 5 1 7 9 2 " / > < / a : c u b i c B e z T o > < a : c u b i c B e z T o > < a : p t   x = " 1 8 9 8 3 9 6 "   y = " 4 6 7 6 0 5 " / > < a : p t   x = " 1 9 2 1 2 5 7 "   y = " 4 6 2 0 8 1 " / > < a : p t   x = " 1 9 4 3 5 4 7 "   y = " 4 6 2 6 5 1 " / > < / a : c u b i c B e z T o > < a : c u b i c B e z T o > < a : p t   x = " 1 9 5 3 2 6 2 "   y = " 4 6 2 8 4 3 " / > < a : p t   x = " 1 9 6 3 5 5 0 "   y = " 4 6 2 4 6 1 " / > < a : p t   x = " 1 9 7 2 8 8 4 "   y = " 4 6 4 9 3 7 " / > < / a : c u b i c B e z T o > < a : c u b i c B e z T o > < a : p t   x = " 1 9 9 9 9 3 5 "   y = " 4 7 1 9 8 7 " / > < a : p t   x = " 2 0 2 6 0 3 6 "   y = " 4 8 2 6 5 5 " / > < a : p t   x = " 2 0 5 3 4 6 9 "   y = " 4 8 7 4 1 7 " / > < / a : c u b i c B e z T o > < a : c u b i c B e z T o > < a : p t   x = " 2 0 6 8 7 1 0 "   y = " 4 9 0 0 8 4 " / > < a : p t   x = " 2 0 8 5 6 6 4 "   y = " 4 8 5 3 2 1 " / > < a : p t   x = " 2 1 0 1 4 7 7 "   y = " 4 8 1 8 9 3 " / > < / a : c u b i c B e z T o > < a : c u b i c B e z T o > < a : p t   x = " 2 1 1 7 4 7 9 "   y = " 4 7 8 2 7 3 " / > < a : p t   x = " 2 1 3 3 2 9 0 "   y = " 4 7 2 7 4 9 " / > < a : p t   x = " 2 1 4 8 7 2 2 "   y = " 4 6 7 0 3 3 " / > < / a : c u b i c B e z T o > < a : c u b i c B e z T o > < a : p t   x = " 2 1 5 9 1 9 9 "   y = " 4 6 3 2 2 3 " / > < a : p t   x = " 2 1 7 0 6 2 9 "   y = " 4 5 9 6 0 3 " / > < a : p t   x = " 2 1 7 9 0 1 1 "   y = " 4 5 2 7 4 4 " / > < / a : c u b i c B e z T o > < a : c u b i c B e z T o > < a : p t   x = " 2 1 9 8 0 6 4 "   y = " 4 3 7 1 2 4 " / > < a : p t   x = " 2 2 1 7 6 8 5 "   y = " 4 3 4 4 5 5 " / > < a : p t   x = " 2 2 4 0 1 6 5 "   y = " 4 4 2 6 4 8 " / > < / a : c u b i c B e z T o > < a : c u b i c B e z T o > < a : p t   x = " 2 2 4 3 5 9 3 "   y = " 4 4 3 9 8 2 " / > < a : p t   x = " 2 2 4 7 5 9 4 "   y = " 4 4 3 9 8 2 " / > < a : p t   x = " 2 2 5 1 4 0 4 "   y = " 4 4 4 1 7 2 " / > < / a : c u b i c B e z T o > < a : c u b i c B e z T o > < a : p t   x = " 2 3 1 2 3 7 0 "   y = " 4 4 8 1 7 2 " / > < a : p t   x = " 2 3 7 3 3 3 0 "   y = " 4 5 0 6 5 0 " / > < a : p t   x = " 2 4 3 3 9 1 2 "   y = " 4 5 6 7 4 6 " / > < / a : c u b i c B e z T o > < a : c u b i c B e z T o > < a : p t   x = " 2 4 5 8 4 8 5 "   y = " 4 5 9 2 2 3 " / > < a : p t   x = " 2 4 8 2 1 0 7 "   y = " 4 7 0 0 8 1 " / > < a : p t   x = " 2 5 0 6 3 0 2 "   y = " 4 7 6 9 3 9 " / > < / a : c u b i c B e z T o > < a : c u b i c B e z T o > < a : p t   x = " 2 5 1 1 2 5 6 "   y = " 4 7 8 2 7 3 " / > < a : p t   x = " 2 5 1 6 7 8 3 "   y = " 4 8 0 3 6 9 " / > < a : p t   x = " 2 5 2 1 7 3 5 "   y = " 4 7 9 4 1 5 " / > < / a : c u b i c B e z T o > < a : c u b i c B e z T o > < a : p t   x = " 2 5 7 5 6 4 7 "   y = " 4 6 9 8 9 1 " / > < a : p t   x = " 2 6 2 6 1 3 2 "   y = " 4 8 3 7 9 7 " / > < a : p t   x = " 2 6 7 5 8 5 4 "   y = " 5 0 2 0 8 6 " / > < / a : c u b i c B e z T o > < a : c u b i c B e z T o > < a : p t   x = " 2 6 8 0 9 9 6 "   y = " 5 0 3 9 9 2 " / > < a : p t   x = " 2 6 8 7 2 8 2 "   y = " 5 0 3 4 1 9 " / > < a : p t   x = " 2 6 9 2 9 9 8 "   y = " 5 0 3 0 3 8 " / > < / a : c u b i c B e z T o > < a : c u b i c B e z T o > < a : p t   x = " 2 7 0 9 0 0 3 "   y = " 5 0 1 7 0 6 " / > < a : p t   x = " 2 7 2 6 3 3 7 "   y = " 4 9 5 0 3 8 " / > < a : p t   x = " 2 7 4 0 8 1 6 "   y = " 4 9 9 0 3 7 " / > < / a : c u b i c B e z T o > < a : c u b i c B e z T o > < a : p t   x = " 2 7 7 9 2 9 7 "   y = " 5 1 0 0 8 8 " / > < a : p t   x = " 2 8 1 7 3 9 8 "   y = " 5 2 3 4 2 3 " / > < a : p t   x = " 2 8 5 3 5 9 6 "   y = " 5 4 0 1 8 7 " / > < / a : c u b i c B e z T o > < a : c u b i c B e z T o > < a : p t   x = " 2 8 9 0 3 6 5 "   y = " 5 5 7 1 4 2 " / > < a : p t   x = " 2 9 2 4 4 6 4 "   y = " 5 7 1 4 3 0 " / > < a : p t   x = " 2 9 6 6 5 6 5 "   y = " 5 5 4 2 8 6 " / > < / a : c u b i c B e z T o > < a : c u b i c B e z T o > < a : p t   x = " 2 9 8 4 4 7 2 "   y = " 5 4 7 0 4 5 " / > < a : p t   x = " 3 0 0 8 0 9 5 "   y = " 5 5 2 1 9 0 " / > < a : p t   x = " 3 0 2 8 6 7 1 "   y = " 5 5 4 0 9 4 " / > < / a : c u b i c B e z T o > < a : c u b i c B e z T o > < a : p t   x = " 3 0 4 3 7 2 0 "   y = " 5 5 5 6 1 8 " / > < a : p t   x = " 3 0 5 8 1 9 8 "   y = " 5 6 4 1 9 2 " / > < a : p t   x = " 3 0 7 3 0 5 9 "   y = " 5 6 4 1 9 2 " / > < / a : c u b i c B e z T o > < a : c u b i c B e z T o > < a : p t   x = " 3 1 1 2 6 8 6 "   y = " 5 6 4 1 9 2 " / > < a : p t   x = " 3 1 4 7 9 2 7 "   y = " 5 7 4 2 8 8 " / > < a : p t   x = " 3 1 8 2 2 1 9 "   y = " 5 9 4 8 6 2 " / > < / a : c u b i c B e z T o > < a : c u b i c B e z T o > < a : p t   x = " 3 1 9 5 5 5 7 "   y = " 6 0 2 8 6 3 " / > < a : p t   x = " 3 2 1 6 3 2 2 "   y = " 5 9 7 5 2 9 " / > < a : p t   x = " 3 2 3 3 6 5 6 "   y = " 5 9 9 6 2 5 " / > < / a : c u b i c B e z T o > < a : c u b i c B e z T o > < a : p t   x = " 3 2 5 1 9 4 7 "   y = " 6 0 2 1 0 1 " / > < a : p t   x = " 3 2 7 0 8 0 4 "   y = " 6 0 4 3 8 7 " / > < a : p t   x = " 3 2 8 8 3 3 2 "   y = " 6 0 9 9 1 4 " / > < / a : c u b i c B e z T o > < a : c u b i c B e z T o > < a : p t   x = " 3 3 3 3 6 7 2 "   y = " 6 2 4 3 9 2 " / > < a : p t   x = " 3 3 7 8 4 4 1 "   y = " 6 4 0 7 7 4 " / > < a : p t   x = " 3 4 2 3 5 9 1 "   y = " 6 5 6 0 1 5 " / > < / a : c u b i c B e z T o > < a : c u b i c B e z T o > < a : p t   x = " 3 4 6 0 7 3 8 "   y = " 6 6 8 5 9 0 " / > < a : p t   x = " 3 4 9 7 3 1 7 "   y = " 6 5 8 6 8 3 " / > < a : p t   x = " 3 5 3 4 0 8 4 "   y = " 6 5 3 3 4 9 " / > < / a : c u b i c B e z T o > < a : c u b i c B e z T o > < a : p t   x = " 3 5 5 7 1 3 7 "   y = " 6 4 9 9 1 9 " / > < a : p t   x = " 3 5 7 8 6 6 2 "   y = " 6 4 1 7 2 7 " / > < a : p t   x = " 3 6 0 4 5 7 1 "   y = " 6 5 3 9 1 8 " / > < / a : c u b i c B e z T o > < a : c u b i c B e z T o > < a : p t   x = " 3 6 2 9 3 3 8 "   y = " 6 6 5 5 4 1 " / > < a : p t   x = " 3 6 6 0 7 7 1 "   y = " 6 6 2 8 7 3 " / > < a : p t   x = " 3 6 8 8 5 8 6 "   y = " 6 6 9 1 6 0 " / > < / a : c u b i c B e z T o > < a : c u b i c B e z T o > < a : p t   x = " 3 7 1 2 0 2 0 "   y = " 6 7 4 4 9 4 " / > < a : p t   x = " 3 7 3 4 6 8 7 "   y = " 6 8 3 0 6 8 " / > < a : p t   x = " 3 7 5 7 3 5 8 "   y = " 6 9 1 4 5 0 " / > < / a : c u b i c B e z T o > < a : c u b i c B e z T o > < a : p t   x = " 3 7 8 8 2 2 1 "   y = " 7 0 2 8 8 1 " / > < a : p t   x = " 3 8 1 8 7 0 0 "   y = " 7 1 4 8 8 1 " / > < a : p t   x = " 3 8 5 2 4 2 1 "   y = " 7 0 9 1 6 7 " / > < / a : c u b i c B e z T o > < a : c u b i c B e z T o > < a : p t   x = " 3 8 9 0 7 1 4 "   y = " 7 0 2 6 8 9 " / > < a : p t   x = " 3 9 1 7 0 0 1 "   y = " 7 2 7 0 7 3 " / > < a : p t   x = " 3 9 4 7 1 0 4 "   y = " 7 4 3 2 6 7 " / > < / a : c u b i c B e z T o > < a : c u b i c B e z T o > < a : p t   x = " 3 9 6 7 8 6 9 "   y = " 7 5 4 3 1 6 " / > < a : p t   x = " 3 9 9 0 5 3 8 "   y = " 7 6 2 5 0 9 " / > < a : p t   x = " 4 0 1 3 2 0 8 "   y = " 7 6 9 3 6 7 " / > < / a : c u b i c B e z T o > < a : c u b i c B e z T o > < a : p t   x = " 4 0 4 3 4 9 7 "   y = " 7 7 8 3 2 1 " / > < a : p t   x = " 4 0 7 4 7 4 0 "   y = " 7 8 3 6 5 5 " / > < a : p t   x = " 4 1 0 5 2 2 2 "   y = " 7 9 2 4 1 7 " / > < / a : c u b i c B e z T o > < a : c u b i c B e z T o > < a : p t   x = " 4 1 5 1 3 2 5 "   y = " 8 0 5 5 6 1 " / > < a : p t   x = " 4 1 9 8 0 0 1 "   y = " 8 1 5 8 5 0 " / > < a : p t   x = " 4 2 4 6 0 0 6 "   y = " 8 0 8 6 1 0 " / > < / a : c u b i c B e z T o > < a : c u b i c B e z T o > < a : p t   x = " 4 2 6 8 1 0 6 "   y = " 8 0 5 3 7 2 " / > < a : p t   x = " 4 2 8 8 6 8 2 "   y = " 8 0 5 5 6 1 " / > < a : p t   x = " 4 3 1 0 7 8 0 "   y = " 8 1 0 3 2 6 " / > < / a : c u b i c B e z T o > < a : c u b i c B e z T o > < a : p t   x = " 4 3 4 6 9 7 5 "   y = " 8 1 8 1 3 6 " / > < a : p t   x = " 4 3 8 4 1 2 3 "   y = " 8 1 9 0 8 9 " / > < a : p t   x = " 4 4 1 3 2 7 3 "   y = " 8 4 8 2 3 5 " / > < / a : c u b i c B e z T o > < a : c u b i c B e z T o > < a : p t   x = " 4 4 2 3 5 5 8 "   y = " 8 5 8 5 2 4 " / > < a : p t   x = " 4 4 4 2 0 3 7 "   y = " 8 6 1 1 9 0 " / > < a : p t   x = " 4 4 5 7 0 8 7 "   y = " 8 6 6 5 2 4 " / > < / a : c u b i c B e z T o > < a : c u b i c B e z T o > < a : p t   x = " 4 4 7 4 4 2 4 "   y = " 8 7 2 8 1 2 " / > < a : p t   x = " 4 4 8 7 1 8 6 "   y = " 8 6 9 5 7 2 " / > < a : p t   x = " 4 4 9 6 5 2 4 "   y = " 8 5 1 2 8 4 " / > < / a : c u b i c B e z T o > < a : c u b i c B e z T o > < a : p t   x = " 4 5 0 0 7 1 3 "   y = " 8 4 3 0 9 3 " / > < a : p t   x = " 4 5 1 2 7 1 5 "   y = " 8 3 5 0 9 1 " / > < a : p t   x = " 4 5 2 2 0 5 0 "   y = " 8 3 3 7 5 7 " / > < / a : c u b i c B e z T o > < a : c u b i c B e z T o > < a : p t   x = " 4 5 5 0 0 5 5 "   y = " 8 2 9 7 5 7 " / > < a : p t   x = " 4 5 7 5 7 7 3 "   y = " 8 3 5 6 6 3 " / > < a : p t   x = " 4 6 0 2 8 2 4 "   y = " 8 4 8 6 1 8 " / > < / a : c u b i c B e z T o > < a : c u b i c B e z T o > < a : p t   x = " 4 6 2 8 1 6 1 "   y = " 8 6 0 8 1 0 " / > < a : p t   x = " 4 6 5 9 7 8 6 "   y = " 8 5 9 4 7 6 " / > < a : p t   x = " 4 6 8 8 5 5 3 "   y = " 8 6 4 2 3 8 " / > < / a : c u b i c B e z T o > < a : c u b i c B e z T o > < a : p t   x = " 4 7 0 8 9 3 6 "   y = " 8 6 7 6 6 8 " / > < a : p t   x = " 4 7 2 9 3 2 2 "   y = " 8 7 4 7 1 6 " / > < a : p t   x = " 4 7 4 9 8 9 5 "   y = " 8 7 4 7 1 6 " / > < / a : c u b i c B e z T o > < a : c u b i c B e z T o > < a : p t   x = " 4 7 7 5 4 2 5 "   y = " 8 7 4 7 1 6 " / > < a : p t   x = " 4 8 0 0 7 6 1 "   y = " 8 6 8 6 2 0 " / > < a : p t   x = " 4 8 2 6 4 8 0 "   y = " 8 6 6 3 3 4 " / > < / a : c u b i c B e z T o > < a : c u b i c B e z T o > < a : p t   x = " 4 8 4 6 4 8 2 "   y = " 8 6 4 4 3 0 " / > < a : p t   x = " 4 8 6 6 8 6 8 "   y = " 8 6 5 1 9 2 " / > < a : p t   x = " 4 8 8 6 8 7 1 "   y = " 8 6 2 9 0 6 " / > < / a : c u b i c B e z T o > < a : c u b i c B e z T o > < a : p t   x = " 4 9 0 3 2 5 5 "   y = " 8 6 1 1 9 0 " / > < a : p t   x = " 4 9 1 9 4 4 7 "   y = " 8 5 6 8 1 0 " / > < a : p t   x = " 4 9 3 5 6 3 9 "   y = " 8 5 3 1 9 0 " / > < / a : c u b i c B e z T o > < a : c u b i c B e z T o > < a : p t   x = " 4 9 4 1 5 4 6 "   y = " 8 5 1 8 5 6 " / > < a : p t   x = " 4 9 4 7 4 5 2 "   y = " 8 4 6 7 1 1 " / > < a : p t   x = " 4 9 5 2 7 8 4 "   y = " 8 4 7 4 7 3 " / > < / a : c u b i c B e z T o > < a : c u b i c B e z T o > < a : p t   x = " 5 0 0 5 7 4 5 "   y = " 8 5 5 6 6 6 " / > < a : p t   x = " 5 0 4 3 8 4 8 "   y = " 8 1 9 0 8 9 " / > < a : p t   x = " 5 0 8 8 6 1 7 "   y = " 8 0 2 8 9 6 " / > < / a : c u b i c B e z T o > < a : c u b i c B e z T o > < a : p t   x = " 5 1 3 5 6 7 2 "   y = " 7 8 5 7 4 9 " / > < a : p t   x = " 5 1 8 1 2 0 4 "   y = " 7 5 9 4 6 1 " / > < a : p t   x = " 5 2 3 3 7 8 1 "   y = " 7 6 7 2 7 1 " / > < / a : c u b i c B e z T o > < a : c u b i c B e z T o > < a : p t   x = " 5 2 6 5 5 9 6 "   y = " 7 7 2 0 3 3 " / > < a : p t   x = " 5 2 9 6 2 6 7 "   y = " 7 8 3 0 8 3 " / > < a : p t   x = " 5 3 2 7 8 9 3 "   y = " 7 8 9 7 5 2 " / > < / a : c u b i c B e z T o > < a : c u b i c B e z T o > < a : p t   x = " 5 3 3 9 1 3 3 "   y = " 7 9 2 0 3 8 " / > < a : p t   x = " 5 3 5 1 7 0 6 "   y = " 7 9 1 6 5 6 " / > < a : p t   x = " 5 3 6 2 9 4 6 "   y = " 7 8 9 3 7 0 " / > < / a : c u b i c B e z T o > < a : c u b i c B e z T o > < a : p t   x = " 5 4 1 7 2 4 0 "   y = " 7 7 8 8 9 1 " / > < a : p t   x = " 5 4 7 0 7 7 1 "   y = " 7 7 7 3 6 7 " / > < a : p t   x = " 5 5 2 4 1 1 5 "   y = " 7 9 4 5 1 4 " / > < / a : c u b i c B e z T o > < a : c u b i c B e z T o > < a : p t   x = " 5 5 3 3 2 5 7 "   y = " 7 9 7 3 7 2 " / > < a : p t   x = " 5 5 4 2 9 7 4 "   y = " 8 0 0 0 3 8 " / > < a : p t   x = " 5 5 5 2 5 0 0 "   y = " 8 0 0 0 3 8 " / > < / a : c u b i c B e z T o > < a : c u b i c B e z T o > < a : p t   x = " 5 6 0 4 6 9 7 "   y = " 8 0 0 0 3 8 " / > < a : p t   x = " 5 6 5 5 9 4 4 "   y = " 7 9 6 0 3 8 " / > < a : p t   x = " 5 7 0 5 8 5 7 "   y = " 7 7 7 3 6 7 " / > < / a : c u b i c B e z T o > < a : c u b i c B e z T o > < a : p t   x = " 5 7 2 2 6 2 2 "   y = " 7 7 1 0 8 0 " / > < a : p t   x = " 5 7 4 3 0 0 6 "   y = " 7 7 5 0 8 1 " / > < a : p t   x = " 5 7 6 1 4 8 5 "   y = " 7 7 3 5 5 7 " / > < / a : c u b i c B e z T o > < a : c u b i c B e z T o > < a : p t   x = " 5 7 7 8 6 2 9 "   y = " 7 7 2 2 2 4 " / > < a : p t   x = " 5 7 9 6 1 5 6 "   y = " 7 7 1 6 5 3 " / > < a : p t   x = " 5 8 1 2 7 3 1 "   y = " 7 6 7 2 7 1 " / > < / a : c u b i c B e z T o > < a : c u b i c B e z T o > < a : p t   x = " 5 8 3 6 9 2 6 "   y = " 7 6 0 7 9 5 " / > < a : p t   x = " 5 8 5 9 4 0 4 "   y = " 7 6 0 0 3 3 " / > < a : p t   x = " 5 8 8 4 3 6 2 "   y = " 7 6 5 7 4 7 " / > < / a : c u b i c B e z T o > < a : c u b i c B e z T o > < a : p t   x = " 5 9 0 8 1 7 4 "   y = " 7 7 1 0 8 0 " / > < a : p t   x = " 5 9 3 3 8 9 2 "   y = " 7 6 8 4 1 5 " / > < a : p t   x = " 5 9 5 8 6 6 0 "   y = " 7 6 8 6 0 5 " / > < / a : c u b i c B e z T o > < a : c u b i c B e z T o > < a : p t   x = " 5 9 8 6 2 8 2 "   y = " 7 6 8 7 9 5 " / > < a : p t   x = " 6 0 1 3 9 0 6 "   y = " 7 6 8 9 8 4 " / > < a : p t   x = " 6 0 4 1 5 2 8 "   y = " 7 6 8 0 3 3 " / > < / a : c u b i c B e z T o > < a : c u b i c B e z T o > < a : p t   x = " 6 0 5 2 5 7 9 "   y = " 7 6 7 6 5 3 " / > < a : p t   x = " 6 0 6 5 1 5 1 "   y = " 7 6 0 0 3 3 " / > < a : p t   x = " 6 0 7 4 2 9 7 "   y = " 7 6 3 0 8 1 " / > < / a : c u b i c B e z T o > < a : c u b i c B e z T o > < a : p t   x = " 6 1 0 3 8 2 4 "   y = " 7 7 3 3 6 6 " / > < a : p t   x = " 6 1 3 3 3 5 3 "   y = " 7 6 0 9 8 5 " / > < a : p t   x = " 6 1 6 2 8 8 0 "   y = " 7 6 6 5 0 9 " / > < / a : c u b i c B e z T o > < a : c u b i c B e z T o > < a : p t   x = " 6 1 7 7 3 6 0 "   y = " 7 6 9 3 6 7 " / > < a : p t   x = " 6 1 9 3 7 4 3 "   y = " 7 6 1 5 5 7 " / > < a : p t   x = " 6 2 0 9 3 6 4 "   y = " 7 6 0 7 9 5 " / > < / a : c u b i c B e z T o > < a : c u b i c B e z T o > < a : p t   x = " 6 2 3 4 8 9 2 "   y = " 7 5 9 4 6 1 " / > < a : p t   x = " 6 2 6 0 4 2 0 "   y = " 7 6 0 0 3 3 " / > < a : p t   x = " 6 2 8 5 9 4 8 "   y = " 7 5 9 6 5 1 " / > < / a : c u b i c B e z T o > < a : c u b i c B e z T o > < a : p t   x = " 6 2 9 4 3 3 0 "   y = " 7 5 9 4 6 1 " / > < a : p t   x = " 6 3 0 2 5 2 3 "   y = " 7 5 8 6 9 9 " / > < a : p t   x = " 6 3 1 0 9 0 5 "   y = " 7 5 8 3 1 6 " / > < / a : c u b i c B e z T o > < a : c u b i c B e z T o > < a : p t   x = " 6 3 1 8 3 3 6 "   y = " 7 5 7 9 3 6 " / > < a : p t   x = " 6 3 2 6 1 4 6 "   y = " 7 5 6 2 2 2 " / > < a : p t   x = " 6 3 3 3 1 9 4 "   y = " 7 5 7 5 5 4 " / > < / a : c u b i c B e z T o > < a : c u b i c B e z T o > < a : p t   x = " 6 3 5 8 7 2 4 "   y = " 7 6 2 3 1 8 " / > < a : p t   x = " 6 3 8 3 8 7 0 "   y = " 7 7 0 1 2 9 " / > < a : p t   x = " 6 4 0 9 5 8 6 "   y = " 7 7 3 1 7 7 " / > < / a : c u b i c B e z T o > < a : c u b i c B e z T o > < a : p t   x = " 6 4 3 1 8 7 5 "   y = " 7 7 5 8 4 3 " / > < a : p t   x = " 6 4 5 4 9 2 8 "   y = " 7 7 2 2 2 4 " / > < a : p t   x = " 6 4 7 7 4 0 7 "   y = " 7 7 4 1 2 9 " / > < / a : c u b i c B e z T o > < a : c u b i c B e z T o > < a : p t   x = " 6 5 1 7 0 3 2 "   y = " 7 7 7 3 6 7 " / > < a : p t   x = " 6 5 5 6 6 5 7 "   y = " 7 8 3 0 8 3 " / > < a : p t   x = " 6 5 9 6 2 8 3 "   y = " 7 8 6 7 0 3 " / > < / a : c u b i c B e z T o > < a : c u b i c B e z T o > < a : p t   x = " 6 6 0 4 8 5 7 "   y = " 7 8 7 4 6 5 " / > < a : p t   x = " 6 6 1 3 8 1 0 "   y = " 7 8 2 7 0 1 " / > < a : p t   x = " 6 6 2 2 5 7 3 "   y = " 7 8 2 3 2 1 " / > < / a : c u b i c B e z T o > < a : c u b i c B e z T o > < a : p t   x = " 6 6 5 0 0 0 6 "   y = " 7 8 1 3 6 9 " / > < a : p t   x = " 6 6 7 7 4 3 9 "   y = " 7 8 1 1 7 7 " / > < a : p t   x = " 6 7 0 4 8 7 2 "   y = " 7 8 0 6 0 7 " / > < / a : c u b i c B e z T o > < a : c u b i c B e z T o > < a : p t   x = " 6 7 2 0 4 9 3 "   y = " 7 8 0 4 1 5 " / > < a : p t   x = " 6 7 3 6 3 0 6 "   y = " 7 8 0 9 8 7 " / > < a : p t   x = " 6 7 5 1 7 3 8 "   y = " 7 7 9 2 7 3 " / > < / a : c u b i c B e z T o > < a : c u b i c B e z T o > < a : p t   x = " 6 7 7 2 1 2 1 "   y = " 7 7 6 9 8 7 " / > < a : p t   x = " 6 7 9 0 6 0 0 "   y = " 7 7 3 5 5 7 " / > < a : p t   x = " 6 8 0 9 6 5 0 "   y = " 7 8 8 4 1 7 " / > < / a : c u b i c B e z T o > < a : c u b i c B e z T o > < a : p t   x = " 6 8 1 6 9 8 4 "   y = " 7 9 4 1 8 0 " / > < a : p t   x = " 6 8 2 4 8 1 9 "   y = " 7 9 7 9 4 2 " / > < a : p t   x = " 6 8 3 2 9 7 6 "   y = " 8 0 0 4 2 8 " / > < / a : c u b i c B e z T o > < a : c l o s e / > < / a : p a t h > < / a : p a t h L s t > < / a : c u s t G e o m > < a : b l i p F i l l   d p i = " 0 "   r o t W i t h S h a p e = " 1 " > < a : b l i p   r : e m b e d = " r I d 5 " > < a : a l p h a M o d F i x   a m t = " 5 7 0 0 0 " / > < / a : b l i p > < a : t i l e   a l g n = " t l "   s x = " 1 0 0 0 0 0 "   s y = " 1 0 0 0 0 0 "   t x = " 0 "   t y = " 0 " / > < / a : b l i p F i l l > < a : l n > < a : n o F i l l / > < / a : l n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  w r a p = " s q u a r e " > < a : n o A u t o f i t / > < / a : b o d y P r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/ p : g r p S p > < p : p i c > < p : n v P i c P r > < p : c N v P r   i d = " 1 1 "   n a m e = " P i c t u r e   1 0 " > < a : e x t L s t > < a : e x t   u r i = " { 6 C 9 2 A 3 C 6 - 1 2 6 6 - 4 3 3 1 - 9 6 2 6 - C 1 B 9 D 2 A E 0 1 8 1 } " > < a 1 6 : c r e a t i o n I d   x m l n s : a 1 6 = " h t t p : / / s c h e m a s . m i c r o s o f t . c o m / o f f i c e / d r a w i n g / 2 0 1 0 / m a i n "   i d = " { B C 2 E 5 2 4 0 - 8 7 4 C - 4 5 0 6 - 9 A 8 4 - 7 2 3 A 5 2 A 9 9 E C 5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6 " / > < a : s r c R e c t   b = " 1 2 6 1 9 "   r = " - 3 " / > < a : s t r e t c h > < a : f i l l R e c t / > < / a : s t r e t c h > < / p : b l i p F i l l > < p : s p P r > < a : x f r m   r o t = " 0 " > < a : o f f   x = " 9 2 4 4 6 8 4 "   y = " 3 5 2 4 2 5 5 " / > < a : e x t   c x = " 2 9 4 7 3 1 6 "   c y = " 3 3 3 3 7 4 4 " / > < / a : x f r m > < a : c u s t G e o m > < a : a v L s t / > < a : g d L s t / > < a : a h L s t / > < a : c x n L s t / > < a : r e c t   b = " b "   l = " 0 "   r = " r "   t = " 0 " / > < a : p a t h L s t > < a : p a t h   h = " 3 3 3 3 7 4 5 "   w = " 2 9 4 7 3 1 6 " > < a : m o v e T o > < a : p t   x = " 0 "   y = " 0 " / > < / a : m o v e T o > < a : l n T o > < a : p t   x = " 2 9 4 7 3 1 6 "   y = " 0 " / > < / a : l n T o > < a : l n T o > < a : p t   x = " 2 9 4 7 3 1 6 "   y = " 3 3 3 3 7 4 5 " / > < / a : l n T o > < a : l n T o > < a : p t   x = " 0 "   y = " 3 3 3 3 7 4 5 " / > < / a : l n T o > < a : c l o s e / > < / a : p a t h > < / a : p a t h L s t > < / a : c u s t G e o m > < a : n o F i l l / > < / p : s p P r > < / p : p i c > < / p : s p T r e e > < p : e x t L s t > < p : e x t   u r i = " { 8 1 E 4 C 9 5 D - 4 4 2 C - 4 3 9 4 - A 2 5 B - 8 B 2 9 E 3 D 4 0 C 8 3 } " > < p 1 4 : c r e a t i o n I d   x m l n s : p 1 4 = " h t t p : / / s c h e m a s . m i c r o s o f t . c o m / o f f i c e / p o w e r p o i n t / 2 0 1 0 / m a i n "   v a l = " 1 6 5 4 2 6 3 7 8 8 4 5 0 " / > < / p : e x t > < / p : e x t L s t > < / p : c S l d > < p : c l r M a p O v r > < a : m a s t e r C l r M a p p i n g / > < / p : c l r M a p O v r > < / p : s l d >
</file>

<file path=ppt/theme/theme1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O f f i c e   T h e m e " > < a : t h e m e E l e m e n t s > < a : c l r S c h e m e   n a m e = " O f f i c e " > < a : d k 1 > < a : s r g b C l r   v a l = " 0 0 0 0 0 0 " / > < / a : d k 1 > < a : l t 1 > < a : s r g b C l r   v a l = " f f f f f f " / > < / a : l t 1 > < a : d k 2 > < a : s r g b C l r   v a l = " 4 4 5 4 6 a " / > < / a : d k 2 > < a : l t 2 > < a : s r g b C l r   v a l = " e 7 e 6 e 6 " / > < / a : l t 2 > < a : a c c e n t 1 > < a : s r g b C l r   v a l = " 4 4 7 2 c 4 " / > < / a : a c c e n t 1 > < a : a c c e n t 2 > < a : s r g b C l r   v a l = " e d 7 d 3 1 " / > < / a : a c c e n t 2 > < a : a c c e n t 3 > < a : s r g b C l r   v a l = " a 5 a 5 a 5 " / > < / a : a c c e n t 3 > < a : a c c e n t 4 > < a : s r g b C l r   v a l = " f f c 0 0 0 " / > < / a : a c c e n t 4 > < a : a c c e n t 5 > < a : s r g b C l r   v a l = " 5 b 9 b d 5 " / > < / a : a c c e n t 5 > < a : a c c e n t 6 > < a : s r g b C l r   v a l = " 7 0 a d 4 7 " / > < / a : a c c e n t 6 > < a : h l i n k > < a : s r g b C l r   v a l = " 0 5 6 3 c 1 " / > < / a : h l i n k > < a : f o l H l i n k > < a : s r g b C l r   v a l = " 9 5 4 f 7 2 " / > < / a : f o l H l i n k > < / a : c l r S c h e m e > < a : f o n t S c h e m e   n a m e = " O f f i c e " > < a : m a j o r F o n t > < a : l a t i n   t y p e f a c e = " C a l i b r i   L i g h t " / > < a : e a   t y p e f a c e = " " / > < a : c s   t y p e f a c e = " " / > < / a : m a j o r F o n t > < a : m i n o r F o n t > < a : l a t i n   t y p e f a c e = " C a l i b r i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6 7 0 0 0 " / > < a : s a t M o d   v a l = " 1 0 4 9 9 9 " / > < a : l u m M o d   v a l = " 1 1 0 0 0 0 " / > < / a : s c h e m e C l r > < / a : g s > < a : g s   p o s = " 5 0 0 0 0 " > < a : s c h e m e C l r   v a l = " p h C l r " > < a : t i n t   v a l = " 7 3 0 0 0 " / > < a : s a t M o d   v a l = " 1 0 3 0 0 0 " / > < a : l u m M o d   v a l = " 1 0 4 9 9 9 " / > < / a : s c h e m e C l r > < / a : g s > < a : g s   p o s = " 1 0 0 0 0 0 " > < a : s c h e m e C l r   v a l = " p h C l r " > < a : t i n t   v a l = " 8 1 0 0 0 " / > < a : s a t M o d   v a l = " 1 0 9 0 0 0 " / > < a : l u m M o d   v a l = " 1 0 4 9 9 9 " / > < / a : s c h e m e C l r > < / a : g s > < / a : g s L s t > < a : l i n   a n g = " 5 4 0 0 0 0 0 "   s c a l e d = " 0 " / > < / a : g r a d F i l l > < a : g r a d F i l l   r o t W i t h S h a p e = " 1 " > < a : g s L s t > < a : g s   p o s = " 0 " > < a : s c h e m e C l r   v a l = " p h C l r " > < a : t i n t   v a l = " 9 4 0 0 0 " / > < a : s a t M o d   v a l = " 1 0 3 0 0 0 " / > < a : l u m M o d   v a l = " 1 0 2 0 0 0 " / > < / a : s c h e m e C l r > < / a : g s > < a : g s   p o s = " 5 0 0 0 0 " > < a : s c h e m e C l r   v a l = " p h C l r " > < a : s h a d e   v a l = " 1 0 0 0 0 0 " / > < a : s a t M o d   v a l = " 1 1 0 0 0 0 " / > < a : l u m M o d   v a l = " 1 0 0 0 0 0 " / > < / a : s c h e m e C l r > < / a : g s > < a : g s   p o s = " 1 0 0 0 0 0 " > < a : s c h e m e C l r   v a l = " p h C l r " > < a : s h a d e   v a l = " 7 8 0 0 0 " / > < a : s a t M o d   v a l = " 1 2 0 0 0 0 " / > < a : l u m M o d   v a l = " 9 9 0 0 0 " / > < / a : s c h e m e C l r > < / a : g s > < / a : g s L s t > < a : l i n   a n g = " 5 4 0 0 0 0 0 "   s c a l e d = " 0 " / > < / a : g r a d F i l l > < / a : f i l l S t y l e L s t > < a : l n S t y l e L s t > < a : l n   c a p = " f l a t "   w = " 6 3 5 0 " > < a : s o l i d F i l l > < a : s c h e m e C l r   v a l = " p h C l r " / > < / a : s o l i d F i l l > < a : p r s t D a s h   v a l = " s o l i d " / > < a : m i t e r   l i m = " 8 0 0 0 0 0 " / > < / a : l n > < a : l n   c a p = " f l a t "   w = " 1 2 7 0 0 " > < a : s o l i d F i l l > < a : s c h e m e C l r   v a l = " p h C l r " / > < / a : s o l i d F i l l > < a : p r s t D a s h   v a l = " s o l i d " / > < a : m i t e r   l i m = " 8 0 0 0 0 0 " / > < / a : l n > < a : l n   c a p = " f l a t "   w = " 1 9 0 5 0 " > < a : s o l i d F i l l > < a : s c h e m e C l r   v a l = " p h C l r " / > < / a : s o l i d F i l l > < a : p r s t D a s h   v a l = " s o l i d " / > < a : m i t e r   l i m = " 8 0 0 0 0 0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s o l i d F i l l > < a : s c h e m e C l r   v a l = " p h C l r " > < a : t i n t   v a l = " 9 5 0 0 0 " / > < a : s a t M o d   v a l = " 1 7 0 0 0 0 " / > < / a : s c h e m e C l r > < / a : s o l i d F i l l > < a : g r a d F i l l   r o t W i t h S h a p e = " 1 " > < a : g s L s t > < a : g s   p o s = " 0 " > < a : s c h e m e C l r   v a l = " p h C l r " > < a : t i n t   v a l = " 9 3 0 0 0 " / > < a : s h a d e   v a l = " 9 8 0 0 0 " / > < a : s a t M o d   v a l = " 1 5 0 0 0 0 " / > < a : l u m M o d   v a l = " 1 0 2 0 0 0 " / > < / a : s c h e m e C l r > < / a : g s > < a : g s   p o s = " 5 0 0 0 0 " > < a : s c h e m e C l r   v a l = " p h C l r " > < a : t i n t   v a l = " 9 8 0 0 0 " / > < a : s h a d e   v a l = " 9 0 0 0 0 " / > < a : s a t M o d   v a l = " 1 3 0 0 0 0 " / > < a : l u m M o d   v a l = " 1 0 3 0 0 0 " / > < / a : s c h e m e C l r > < / a : g s > < a : g s   p o s = " 1 0 0 0 0 0 " > < a : s c h e m e C l r   v a l = " p h C l r " > < a : s h a d e   v a l = " 6 3 0 0 0 " / > < a : s a t M o d   v a l = " 1 2 0 0 0 0 " / > < / a : s c h e m e C l r > < / a : g s > < / a : g s L s t > < a : l i n   a n g = " 5 4 0 0 0 0 0 "   s c a l e d = " 0 " / > < / a : g r a d F i l l > < / a : b g F i l l S t y l e L s t > < / a : f m t S c h e m e > < / a : t h e m e E l e m e n t s > < a : o b j e c t D e f a u l t s / > < a : e x t r a C l r S c h e m e L s t / > < / a : t h e m e >
</file>

<file path=ppt/theme/theme2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O f f i c e   T h e m e " > < a : t h e m e E l e m e n t s > < a : c l r S c h e m e   n a m e = " O f f i c e " > < a : d k 1 > < a : s r g b C l r   v a l = " 0 0 0 0 0 0 " / > < / a : d k 1 > < a : l t 1 > < a : s r g b C l r   v a l = " f f f f f f " / > < / a : l t 1 > < a : d k 2 > < a : s r g b C l r   v a l = " 4 4 5 4 6 a " / > < / a : d k 2 > < a : l t 2 > < a : s r g b C l r   v a l = " e 7 e 6 e 6 " / > < / a : l t 2 > < a : a c c e n t 1 > < a : s r g b C l r   v a l = " 4 4 7 2 c 4 " / > < / a : a c c e n t 1 > < a : a c c e n t 2 > < a : s r g b C l r   v a l = " e d 7 d 3 1 " / > < / a : a c c e n t 2 > < a : a c c e n t 3 > < a : s r g b C l r   v a l = " a 5 a 5 a 5 " / > < / a : a c c e n t 3 > < a : a c c e n t 4 > < a : s r g b C l r   v a l = " f f c 0 0 0 " / > < / a : a c c e n t 4 > < a : a c c e n t 5 > < a : s r g b C l r   v a l = " 5 b 9 b d 5 " / > < / a : a c c e n t 5 > < a : a c c e n t 6 > < a : s r g b C l r   v a l = " 7 0 a d 4 7 " / > < / a : a c c e n t 6 > < a : h l i n k > < a : s r g b C l r   v a l = " 0 5 6 3 c 1 " / > < / a : h l i n k > < a : f o l H l i n k > < a : s r g b C l r   v a l = " 9 5 4 f 7 2 " / > < / a : f o l H l i n k > < / a : c l r S c h e m e > < a : f o n t S c h e m e   n a m e = " O f f i c e " > < a : m a j o r F o n t > < a : l a t i n   t y p e f a c e = " C a l i b r i   L i g h t " / > < a : e a   t y p e f a c e = " " / > < a : c s   t y p e f a c e = " " / > < / a : m a j o r F o n t > < a : m i n o r F o n t > < a : l a t i n   t y p e f a c e = " C a l i b r i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6 7 0 0 0 " / > < a : s a t M o d   v a l = " 1 0 4 9 9 9 " / > < a : l u m M o d   v a l = " 1 1 0 0 0 0 " / > < / a : s c h e m e C l r > < / a : g s > < a : g s   p o s = " 5 0 0 0 0 " > < a : s c h e m e C l r   v a l = " p h C l r " > < a : t i n t   v a l = " 7 3 0 0 0 " / > < a : s a t M o d   v a l = " 1 0 3 0 0 0 " / > < a : l u m M o d   v a l = " 1 0 4 9 9 9 " / > < / a : s c h e m e C l r > < / a : g s > < a : g s   p o s = " 1 0 0 0 0 0 " > < a : s c h e m e C l r   v a l = " p h C l r " > < a : t i n t   v a l = " 8 1 0 0 0 " / > < a : s a t M o d   v a l = " 1 0 9 0 0 0 " / > < a : l u m M o d   v a l = " 1 0 4 9 9 9 " / > < / a : s c h e m e C l r > < / a : g s > < / a : g s L s t > < a : l i n   a n g = " 5 4 0 0 0 0 0 "   s c a l e d = " 0 " / > < / a : g r a d F i l l > < a : g r a d F i l l   r o t W i t h S h a p e = " 1 " > < a : g s L s t > < a : g s   p o s = " 0 " > < a : s c h e m e C l r   v a l = " p h C l r " > < a : t i n t   v a l = " 9 4 0 0 0 " / > < a : s a t M o d   v a l = " 1 0 3 0 0 0 " / > < a : l u m M o d   v a l = " 1 0 2 0 0 0 " / > < / a : s c h e m e C l r > < / a : g s > < a : g s   p o s = " 5 0 0 0 0 " > < a : s c h e m e C l r   v a l = " p h C l r " > < a : s h a d e   v a l = " 1 0 0 0 0 0 " / > < a : s a t M o d   v a l = " 1 1 0 0 0 0 " / > < a : l u m M o d   v a l = " 1 0 0 0 0 0 " / > < / a : s c h e m e C l r > < / a : g s > < a : g s   p o s = " 1 0 0 0 0 0 " > < a : s c h e m e C l r   v a l = " p h C l r " > < a : s h a d e   v a l = " 7 8 0 0 0 " / > < a : s a t M o d   v a l = " 1 2 0 0 0 0 " / > < a : l u m M o d   v a l = " 9 9 0 0 0 " / > < / a : s c h e m e C l r > < / a : g s > < / a : g s L s t > < a : l i n   a n g = " 5 4 0 0 0 0 0 "   s c a l e d = " 0 " / > < / a : g r a d F i l l > < / a : f i l l S t y l e L s t > < a : l n S t y l e L s t > < a : l n   c a p = " f l a t "   w = " 6 3 5 0 " > < a : s o l i d F i l l > < a : s c h e m e C l r   v a l = " p h C l r " / > < / a : s o l i d F i l l > < a : p r s t D a s h   v a l = " s o l i d " / > < a : m i t e r   l i m = " 8 0 0 0 0 0 " / > < / a : l n > < a : l n   c a p = " f l a t "   w = " 1 2 7 0 0 " > < a : s o l i d F i l l > < a : s c h e m e C l r   v a l = " p h C l r " / > < / a : s o l i d F i l l > < a : p r s t D a s h   v a l = " s o l i d " / > < a : m i t e r   l i m = " 8 0 0 0 0 0 " / > < / a : l n > < a : l n   c a p = " f l a t "   w = " 1 9 0 5 0 " > < a : s o l i d F i l l > < a : s c h e m e C l r   v a l = " p h C l r " / > < / a : s o l i d F i l l > < a : p r s t D a s h   v a l = " s o l i d " / > < a : m i t e r   l i m = " 8 0 0 0 0 0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s o l i d F i l l > < a : s c h e m e C l r   v a l = " p h C l r " > < a : t i n t   v a l = " 9 5 0 0 0 " / > < a : s a t M o d   v a l = " 1 7 0 0 0 0 " / > < / a : s c h e m e C l r > < / a : s o l i d F i l l > < a : g r a d F i l l   r o t W i t h S h a p e = " 1 " > < a : g s L s t > < a : g s   p o s = " 0 " > < a : s c h e m e C l r   v a l = " p h C l r " > < a : t i n t   v a l = " 9 3 0 0 0 " / > < a : s h a d e   v a l = " 9 8 0 0 0 " / > < a : s a t M o d   v a l = " 1 5 0 0 0 0 " / > < a : l u m M o d   v a l = " 1 0 2 0 0 0 " / > < / a : s c h e m e C l r > < / a : g s > < a : g s   p o s = " 5 0 0 0 0 " > < a : s c h e m e C l r   v a l = " p h C l r " > < a : t i n t   v a l = " 9 8 0 0 0 " / > < a : s h a d e   v a l = " 9 0 0 0 0 " / > < a : s a t M o d   v a l = " 1 3 0 0 0 0 " / > < a : l u m M o d   v a l = " 1 0 3 0 0 0 " / > < / a : s c h e m e C l r > < / a : g s > < a : g s   p o s = " 1 0 0 0 0 0 " > < a : s c h e m e C l r   v a l = " p h C l r " > < a : s h a d e   v a l = " 6 3 0 0 0 " / > < a : s a t M o d   v a l = " 1 2 0 0 0 0 " / > < / a : s c h e m e C l r > < / a : g s > < / a : g s L s t > < a : l i n   a n g = " 5 4 0 0 0 0 0 "   s c a l e d = " 0 " / > < / a : g r a d F i l l > < / a : b g F i l l S t y l e L s t > < / a : f m t S c h e m e > < / a : t h e m e E l e m e n t s > < a : o b j e c t D e f a u l t s / > < a : e x t r a C l r S c h e m e L s t / > < / a : t h e m e >
</file>

<file path=docProps/app.xml>�� < ? x m l   v e r s i o n = " 1 . 0 "   e n c o d i n g = " U T F - 1 6 " ? > < p r o p e r t i e s : P r o p e r t i e s   x m l n s : p r o p e r t i e s = " h t t p : / / s c h e m a s . o p e n x m l f o r m a t s . o r g / o f f i c e D o c u m e n t / 2 0 0 6 / e x t e n d e d - p r o p e r t i e s "   x m l n s : v t = " h t t p : / / s c h e m a s . o p e n x m l f o r m a t s . o r g / o f f i c e D o c u m e n t / 2 0 0 6 / d o c P r o p s V T y p e s " > < p r o p e r t i e s : A p p V e r s i o n > 3 . 0 0 0 0 < / p r o p e r t i e s : A p p V e r s i o n > < p r o p e r t i e s : S c a l e C r o p > f a l s e < / p r o p e r t i e s : S c a l e C r o p > < p r o p e r t i e s : C o m p a n y > C o m p a n y < / p r o p e r t i e s : C o m p a n y > < p r o p e r t i e s : L i n k s U p T o D a t e > f a l s e < / p r o p e r t i e s : L i n k s U p T o D a t e > < p r o p e r t i e s : H y p e r l i n k s C h a n g e d > f a l s e < / p r o p e r t i e s : H y p e r l i n k s C h a n g e d > < p r o p e r t i e s : P r e s e n t a t i o n F o r m a t > O n - S c r e e n   S h o w   ( 4 : 3 ) < / p r o p e r t i e s : P r e s e n t a t i o n F o r m a t > < p r o p e r t i e s : A p p l i c a t i o n > Z o h o   S h o w < / p r o p e r t i e s : A p p l i c a t i o n > < p r o p e r t i e s : S h a r e d D o c > f a l s e < / p r o p e r t i e s : S h a r e d D o c > < / p r o p e r t i e s : P r o p e r t i e s >
</file>

<file path=docProps/core.xml>�� < ? x m l   v e r s i o n = " 1 . 0 "   e n c o d i n g = " U T F - 1 6 " ? > < c p : c o r e P r o p e r t i e s   x m l n s : c p = " h t t p : / / s c h e m a s . o p e n x m l f o r m a t s . o r g / p a c k a g e / 2 0 0 6 / m e t a d a t a / c o r e - p r o p e r t i e s "   x m l n s : d c = " h t t p : / / p u r l . o r g / d c / e l e m e n t s / 1 . 1 / "   x m l n s : d c m i t y p e = " h t t p : / / p u r l . o r g / d c / d c m i t y p e / "   x m l n s : d c t e r m s = " h t t p : / / p u r l . o r g / d c / t e r m s / "   x m l n s : x s i = " h t t p : / / w w w . w 3 . o r g / 2 0 0 1 / X M L S c h e m a - i n s t a n c e " > < d c : t i t l e > S l i d e   1 < / d c : t i t l e > < c p : r e v i s i o n > 1 < / c p : r e v i s i o n > < d c : c r e a t o r / > < c p : l a s t M o d i f i e d B y / > < d c t e r m s : c r e a t e d   x m l n s : x s i = " h t t p : / / w w w . w 3 . o r g / 2 0 0 1 / X M L S c h e m a - i n s t a n c e "   x s i : t y p e = " d c t e r m s : W 3 C D T F " > 2 0 2 2 - 0 6 - 0 2 T 1 5 : 3 1 : 2 7 Z < / d c t e r m s : c r e a t e d > < d c t e r m s : m o d i f i e d   x m l n s : x s i = " h t t p : / / w w w . w 3 . o r g / 2 0 0 1 / X M L S c h e m a - i n s t a n c e "   x s i : t y p e = " d c t e r m s : W 3 C D T F " > 2 0 2 2 - 0 6 - 0 2 T 1 5 : 3 1 : 2 9 Z < / d c t e r m s : m o d i f i e d > < / c p : c o r e P r o p e r t i e s >
</file>